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87" d="100"/>
          <a:sy n="87" d="100"/>
        </p:scale>
        <p:origin x="8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620759-522F-4F3F-851D-B8C6071CBB2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F1BFED0-A7F6-40D9-BE77-695A21C16D16}">
      <dgm:prSet/>
      <dgm:spPr/>
      <dgm:t>
        <a:bodyPr/>
        <a:lstStyle/>
        <a:p>
          <a:r>
            <a:rPr lang="de-DE" dirty="0"/>
            <a:t>An jeder Station kann man zwischen 0 und 6 Punkten erzielen</a:t>
          </a:r>
          <a:endParaRPr lang="en-US" dirty="0"/>
        </a:p>
      </dgm:t>
    </dgm:pt>
    <dgm:pt modelId="{F412CE40-AE0A-44AF-9BF6-EE5E3304B853}" type="parTrans" cxnId="{D0E55143-A5CD-4FBB-AF8C-ADC4F06D19DE}">
      <dgm:prSet/>
      <dgm:spPr/>
      <dgm:t>
        <a:bodyPr/>
        <a:lstStyle/>
        <a:p>
          <a:endParaRPr lang="en-US"/>
        </a:p>
      </dgm:t>
    </dgm:pt>
    <dgm:pt modelId="{B536FCF2-FC46-4C07-88F8-AB63AA6F7F6D}" type="sibTrans" cxnId="{D0E55143-A5CD-4FBB-AF8C-ADC4F06D19DE}">
      <dgm:prSet/>
      <dgm:spPr/>
      <dgm:t>
        <a:bodyPr/>
        <a:lstStyle/>
        <a:p>
          <a:endParaRPr lang="en-US"/>
        </a:p>
      </dgm:t>
    </dgm:pt>
    <dgm:pt modelId="{016489B5-F1BE-40C7-8A92-1E09C80C92A9}">
      <dgm:prSet/>
      <dgm:spPr/>
      <dgm:t>
        <a:bodyPr/>
        <a:lstStyle/>
        <a:p>
          <a:r>
            <a:rPr lang="de-DE"/>
            <a:t>Keine Disziplin dauert länger als 5 Minuten</a:t>
          </a:r>
          <a:endParaRPr lang="en-US"/>
        </a:p>
      </dgm:t>
    </dgm:pt>
    <dgm:pt modelId="{EF58B5D6-37F3-4C78-B2D1-5AFF878373CA}" type="parTrans" cxnId="{C01B90B7-8862-4080-A8D1-E10BD2966C6B}">
      <dgm:prSet/>
      <dgm:spPr/>
      <dgm:t>
        <a:bodyPr/>
        <a:lstStyle/>
        <a:p>
          <a:endParaRPr lang="en-US"/>
        </a:p>
      </dgm:t>
    </dgm:pt>
    <dgm:pt modelId="{E383610D-0891-4E12-BDAE-6C11465FE252}" type="sibTrans" cxnId="{C01B90B7-8862-4080-A8D1-E10BD2966C6B}">
      <dgm:prSet/>
      <dgm:spPr/>
      <dgm:t>
        <a:bodyPr/>
        <a:lstStyle/>
        <a:p>
          <a:endParaRPr lang="en-US"/>
        </a:p>
      </dgm:t>
    </dgm:pt>
    <dgm:pt modelId="{63B4FE6B-5FB6-45DA-92D5-257258D702DB}">
      <dgm:prSet/>
      <dgm:spPr/>
      <dgm:t>
        <a:bodyPr/>
        <a:lstStyle/>
        <a:p>
          <a:r>
            <a:rPr lang="de-DE"/>
            <a:t>Durch Scorekarte wird die Punktzahl festgehalten</a:t>
          </a:r>
          <a:endParaRPr lang="en-US"/>
        </a:p>
      </dgm:t>
    </dgm:pt>
    <dgm:pt modelId="{1CF32533-83EB-471A-A381-7BEA1DCA8289}" type="parTrans" cxnId="{868FA655-6732-4F9C-8454-1367187E2CA5}">
      <dgm:prSet/>
      <dgm:spPr/>
      <dgm:t>
        <a:bodyPr/>
        <a:lstStyle/>
        <a:p>
          <a:endParaRPr lang="en-US"/>
        </a:p>
      </dgm:t>
    </dgm:pt>
    <dgm:pt modelId="{E82187B9-17A6-4954-A771-7E6B980B5188}" type="sibTrans" cxnId="{868FA655-6732-4F9C-8454-1367187E2CA5}">
      <dgm:prSet/>
      <dgm:spPr/>
      <dgm:t>
        <a:bodyPr/>
        <a:lstStyle/>
        <a:p>
          <a:endParaRPr lang="en-US"/>
        </a:p>
      </dgm:t>
    </dgm:pt>
    <dgm:pt modelId="{7CE389D0-B170-48D5-94CA-48174C3ACA34}">
      <dgm:prSet/>
      <dgm:spPr/>
      <dgm:t>
        <a:bodyPr/>
        <a:lstStyle/>
        <a:p>
          <a:r>
            <a:rPr lang="de-DE" dirty="0"/>
            <a:t>Preise für die bestplatzierten Teams</a:t>
          </a:r>
          <a:endParaRPr lang="en-US" dirty="0"/>
        </a:p>
      </dgm:t>
    </dgm:pt>
    <dgm:pt modelId="{BB3D0E06-17E4-486D-B78E-64CB61F046A5}" type="parTrans" cxnId="{AD3D7FCD-0099-4C79-BEA0-84D9731E4449}">
      <dgm:prSet/>
      <dgm:spPr/>
      <dgm:t>
        <a:bodyPr/>
        <a:lstStyle/>
        <a:p>
          <a:endParaRPr lang="en-US"/>
        </a:p>
      </dgm:t>
    </dgm:pt>
    <dgm:pt modelId="{BD25E37D-3FFD-4C06-A706-04E07E51FD36}" type="sibTrans" cxnId="{AD3D7FCD-0099-4C79-BEA0-84D9731E4449}">
      <dgm:prSet/>
      <dgm:spPr/>
      <dgm:t>
        <a:bodyPr/>
        <a:lstStyle/>
        <a:p>
          <a:endParaRPr lang="en-US"/>
        </a:p>
      </dgm:t>
    </dgm:pt>
    <dgm:pt modelId="{E4B9D392-7E32-4B47-BEA1-3181945ABD16}" type="pres">
      <dgm:prSet presAssocID="{BE620759-522F-4F3F-851D-B8C6071CBB22}" presName="linear" presStyleCnt="0">
        <dgm:presLayoutVars>
          <dgm:animLvl val="lvl"/>
          <dgm:resizeHandles val="exact"/>
        </dgm:presLayoutVars>
      </dgm:prSet>
      <dgm:spPr/>
    </dgm:pt>
    <dgm:pt modelId="{241FEB8E-A686-4367-A7F2-ED70F1CB4EC2}" type="pres">
      <dgm:prSet presAssocID="{AF1BFED0-A7F6-40D9-BE77-695A21C16D1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5149CB4-169D-49B7-A60C-CFD02EF9E632}" type="pres">
      <dgm:prSet presAssocID="{B536FCF2-FC46-4C07-88F8-AB63AA6F7F6D}" presName="spacer" presStyleCnt="0"/>
      <dgm:spPr/>
    </dgm:pt>
    <dgm:pt modelId="{D27FE158-41C5-4494-8219-6715AF07FD3E}" type="pres">
      <dgm:prSet presAssocID="{016489B5-F1BE-40C7-8A92-1E09C80C92A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1EC0866-373E-4C62-B192-64C4619EBA7D}" type="pres">
      <dgm:prSet presAssocID="{E383610D-0891-4E12-BDAE-6C11465FE252}" presName="spacer" presStyleCnt="0"/>
      <dgm:spPr/>
    </dgm:pt>
    <dgm:pt modelId="{E956258C-2D92-4442-BA9E-E8E43684113E}" type="pres">
      <dgm:prSet presAssocID="{63B4FE6B-5FB6-45DA-92D5-257258D702D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5B9B382-B23F-49EB-97FA-9F4E859ACE20}" type="pres">
      <dgm:prSet presAssocID="{E82187B9-17A6-4954-A771-7E6B980B5188}" presName="spacer" presStyleCnt="0"/>
      <dgm:spPr/>
    </dgm:pt>
    <dgm:pt modelId="{9FF25249-49F1-4608-89B9-55DC2F3A3B71}" type="pres">
      <dgm:prSet presAssocID="{7CE389D0-B170-48D5-94CA-48174C3ACA3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6F3E801-6A18-4F21-A814-644BF6372ECA}" type="presOf" srcId="{BE620759-522F-4F3F-851D-B8C6071CBB22}" destId="{E4B9D392-7E32-4B47-BEA1-3181945ABD16}" srcOrd="0" destOrd="0" presId="urn:microsoft.com/office/officeart/2005/8/layout/vList2"/>
    <dgm:cxn modelId="{C5117E29-8DE5-4B56-A232-944EE621A2C9}" type="presOf" srcId="{AF1BFED0-A7F6-40D9-BE77-695A21C16D16}" destId="{241FEB8E-A686-4367-A7F2-ED70F1CB4EC2}" srcOrd="0" destOrd="0" presId="urn:microsoft.com/office/officeart/2005/8/layout/vList2"/>
    <dgm:cxn modelId="{D0E55143-A5CD-4FBB-AF8C-ADC4F06D19DE}" srcId="{BE620759-522F-4F3F-851D-B8C6071CBB22}" destId="{AF1BFED0-A7F6-40D9-BE77-695A21C16D16}" srcOrd="0" destOrd="0" parTransId="{F412CE40-AE0A-44AF-9BF6-EE5E3304B853}" sibTransId="{B536FCF2-FC46-4C07-88F8-AB63AA6F7F6D}"/>
    <dgm:cxn modelId="{868FA655-6732-4F9C-8454-1367187E2CA5}" srcId="{BE620759-522F-4F3F-851D-B8C6071CBB22}" destId="{63B4FE6B-5FB6-45DA-92D5-257258D702DB}" srcOrd="2" destOrd="0" parTransId="{1CF32533-83EB-471A-A381-7BEA1DCA8289}" sibTransId="{E82187B9-17A6-4954-A771-7E6B980B5188}"/>
    <dgm:cxn modelId="{CD375592-73B8-4E70-B26E-220894AA62B8}" type="presOf" srcId="{63B4FE6B-5FB6-45DA-92D5-257258D702DB}" destId="{E956258C-2D92-4442-BA9E-E8E43684113E}" srcOrd="0" destOrd="0" presId="urn:microsoft.com/office/officeart/2005/8/layout/vList2"/>
    <dgm:cxn modelId="{2EB239A6-37FF-4045-AA7F-F717C7F7B524}" type="presOf" srcId="{016489B5-F1BE-40C7-8A92-1E09C80C92A9}" destId="{D27FE158-41C5-4494-8219-6715AF07FD3E}" srcOrd="0" destOrd="0" presId="urn:microsoft.com/office/officeart/2005/8/layout/vList2"/>
    <dgm:cxn modelId="{C01B90B7-8862-4080-A8D1-E10BD2966C6B}" srcId="{BE620759-522F-4F3F-851D-B8C6071CBB22}" destId="{016489B5-F1BE-40C7-8A92-1E09C80C92A9}" srcOrd="1" destOrd="0" parTransId="{EF58B5D6-37F3-4C78-B2D1-5AFF878373CA}" sibTransId="{E383610D-0891-4E12-BDAE-6C11465FE252}"/>
    <dgm:cxn modelId="{AD3D7FCD-0099-4C79-BEA0-84D9731E4449}" srcId="{BE620759-522F-4F3F-851D-B8C6071CBB22}" destId="{7CE389D0-B170-48D5-94CA-48174C3ACA34}" srcOrd="3" destOrd="0" parTransId="{BB3D0E06-17E4-486D-B78E-64CB61F046A5}" sibTransId="{BD25E37D-3FFD-4C06-A706-04E07E51FD36}"/>
    <dgm:cxn modelId="{C138C9E0-9DC8-4EBD-8F82-4D876FEA9209}" type="presOf" srcId="{7CE389D0-B170-48D5-94CA-48174C3ACA34}" destId="{9FF25249-49F1-4608-89B9-55DC2F3A3B71}" srcOrd="0" destOrd="0" presId="urn:microsoft.com/office/officeart/2005/8/layout/vList2"/>
    <dgm:cxn modelId="{63313F5A-0D17-4EE2-8D8A-31392496D483}" type="presParOf" srcId="{E4B9D392-7E32-4B47-BEA1-3181945ABD16}" destId="{241FEB8E-A686-4367-A7F2-ED70F1CB4EC2}" srcOrd="0" destOrd="0" presId="urn:microsoft.com/office/officeart/2005/8/layout/vList2"/>
    <dgm:cxn modelId="{B0C3A60A-77E6-4FA6-A7BF-B58931D410CC}" type="presParOf" srcId="{E4B9D392-7E32-4B47-BEA1-3181945ABD16}" destId="{95149CB4-169D-49B7-A60C-CFD02EF9E632}" srcOrd="1" destOrd="0" presId="urn:microsoft.com/office/officeart/2005/8/layout/vList2"/>
    <dgm:cxn modelId="{9446DBBB-3550-4574-9C2E-6DD2AA2236A6}" type="presParOf" srcId="{E4B9D392-7E32-4B47-BEA1-3181945ABD16}" destId="{D27FE158-41C5-4494-8219-6715AF07FD3E}" srcOrd="2" destOrd="0" presId="urn:microsoft.com/office/officeart/2005/8/layout/vList2"/>
    <dgm:cxn modelId="{F9A84096-4BC4-41AE-8E31-A7C26D9D1BF0}" type="presParOf" srcId="{E4B9D392-7E32-4B47-BEA1-3181945ABD16}" destId="{C1EC0866-373E-4C62-B192-64C4619EBA7D}" srcOrd="3" destOrd="0" presId="urn:microsoft.com/office/officeart/2005/8/layout/vList2"/>
    <dgm:cxn modelId="{FA01752B-2D7E-43D7-A145-7775276BC4B2}" type="presParOf" srcId="{E4B9D392-7E32-4B47-BEA1-3181945ABD16}" destId="{E956258C-2D92-4442-BA9E-E8E43684113E}" srcOrd="4" destOrd="0" presId="urn:microsoft.com/office/officeart/2005/8/layout/vList2"/>
    <dgm:cxn modelId="{2B7BCAD9-B0DA-4260-94E1-A87F17AE14BC}" type="presParOf" srcId="{E4B9D392-7E32-4B47-BEA1-3181945ABD16}" destId="{95B9B382-B23F-49EB-97FA-9F4E859ACE20}" srcOrd="5" destOrd="0" presId="urn:microsoft.com/office/officeart/2005/8/layout/vList2"/>
    <dgm:cxn modelId="{116BF261-C603-447B-9A89-BC161CF173E5}" type="presParOf" srcId="{E4B9D392-7E32-4B47-BEA1-3181945ABD16}" destId="{9FF25249-49F1-4608-89B9-55DC2F3A3B7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0F9744-F584-417C-86D6-1D2C0F2EB205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0351616-9F23-485A-999D-0869B9255837}">
      <dgm:prSet/>
      <dgm:spPr/>
      <dgm:t>
        <a:bodyPr/>
        <a:lstStyle/>
        <a:p>
          <a:r>
            <a:rPr lang="de-DE"/>
            <a:t>Badminton</a:t>
          </a:r>
          <a:endParaRPr lang="en-US"/>
        </a:p>
      </dgm:t>
    </dgm:pt>
    <dgm:pt modelId="{B9825370-57B9-4DCE-ACD7-70A5321B46A6}" type="parTrans" cxnId="{7C77A3F3-B2C8-47A4-B4B3-3F38C784C069}">
      <dgm:prSet/>
      <dgm:spPr/>
      <dgm:t>
        <a:bodyPr/>
        <a:lstStyle/>
        <a:p>
          <a:endParaRPr lang="en-US"/>
        </a:p>
      </dgm:t>
    </dgm:pt>
    <dgm:pt modelId="{C2073973-980D-4558-B790-AF2D99D9F1C8}" type="sibTrans" cxnId="{7C77A3F3-B2C8-47A4-B4B3-3F38C784C069}">
      <dgm:prSet/>
      <dgm:spPr/>
      <dgm:t>
        <a:bodyPr/>
        <a:lstStyle/>
        <a:p>
          <a:endParaRPr lang="en-US"/>
        </a:p>
      </dgm:t>
    </dgm:pt>
    <dgm:pt modelId="{8768E304-5C37-4B06-B9E4-BE7FA01B394D}">
      <dgm:prSet/>
      <dgm:spPr/>
      <dgm:t>
        <a:bodyPr/>
        <a:lstStyle/>
        <a:p>
          <a:r>
            <a:rPr lang="de-DE"/>
            <a:t>Fußball</a:t>
          </a:r>
          <a:endParaRPr lang="en-US"/>
        </a:p>
      </dgm:t>
    </dgm:pt>
    <dgm:pt modelId="{D5F4648F-AB66-4CBB-BD21-286C93C3181A}" type="parTrans" cxnId="{B55BA4FC-0240-4BCF-8F20-3FEE76EBC66A}">
      <dgm:prSet/>
      <dgm:spPr/>
      <dgm:t>
        <a:bodyPr/>
        <a:lstStyle/>
        <a:p>
          <a:endParaRPr lang="en-US"/>
        </a:p>
      </dgm:t>
    </dgm:pt>
    <dgm:pt modelId="{35960C58-6926-40F8-B8EF-DE35B0CB5796}" type="sibTrans" cxnId="{B55BA4FC-0240-4BCF-8F20-3FEE76EBC66A}">
      <dgm:prSet/>
      <dgm:spPr/>
      <dgm:t>
        <a:bodyPr/>
        <a:lstStyle/>
        <a:p>
          <a:endParaRPr lang="en-US"/>
        </a:p>
      </dgm:t>
    </dgm:pt>
    <dgm:pt modelId="{32D53B21-DE62-4764-A478-306012FDFF5E}">
      <dgm:prSet/>
      <dgm:spPr/>
      <dgm:t>
        <a:bodyPr/>
        <a:lstStyle/>
        <a:p>
          <a:r>
            <a:rPr lang="de-DE"/>
            <a:t>Sportschützen</a:t>
          </a:r>
          <a:endParaRPr lang="en-US"/>
        </a:p>
      </dgm:t>
    </dgm:pt>
    <dgm:pt modelId="{88C19E30-E8A4-44FA-BBD8-3479F9E670E4}" type="parTrans" cxnId="{A1AC10D9-0F03-4B20-9A21-15874448DEB0}">
      <dgm:prSet/>
      <dgm:spPr/>
      <dgm:t>
        <a:bodyPr/>
        <a:lstStyle/>
        <a:p>
          <a:endParaRPr lang="en-US"/>
        </a:p>
      </dgm:t>
    </dgm:pt>
    <dgm:pt modelId="{D11D0346-5ADB-4E2C-991F-B5EC95216557}" type="sibTrans" cxnId="{A1AC10D9-0F03-4B20-9A21-15874448DEB0}">
      <dgm:prSet/>
      <dgm:spPr/>
      <dgm:t>
        <a:bodyPr/>
        <a:lstStyle/>
        <a:p>
          <a:endParaRPr lang="en-US"/>
        </a:p>
      </dgm:t>
    </dgm:pt>
    <dgm:pt modelId="{5D043962-F6F6-4694-AFF2-A6F84832DC2D}">
      <dgm:prSet/>
      <dgm:spPr/>
      <dgm:t>
        <a:bodyPr/>
        <a:lstStyle/>
        <a:p>
          <a:r>
            <a:rPr lang="de-DE"/>
            <a:t>Handball</a:t>
          </a:r>
          <a:endParaRPr lang="en-US"/>
        </a:p>
      </dgm:t>
    </dgm:pt>
    <dgm:pt modelId="{62A8D6F7-1E7D-4B12-A50B-2DE2B237881B}" type="parTrans" cxnId="{7AAA4857-B129-423F-8977-C47D74C8020C}">
      <dgm:prSet/>
      <dgm:spPr/>
      <dgm:t>
        <a:bodyPr/>
        <a:lstStyle/>
        <a:p>
          <a:endParaRPr lang="en-US"/>
        </a:p>
      </dgm:t>
    </dgm:pt>
    <dgm:pt modelId="{7E15E35E-2EC4-428D-B450-433626692F98}" type="sibTrans" cxnId="{7AAA4857-B129-423F-8977-C47D74C8020C}">
      <dgm:prSet/>
      <dgm:spPr/>
      <dgm:t>
        <a:bodyPr/>
        <a:lstStyle/>
        <a:p>
          <a:endParaRPr lang="en-US"/>
        </a:p>
      </dgm:t>
    </dgm:pt>
    <dgm:pt modelId="{DC987D69-F2EE-439F-B072-C47AF771AE2B}">
      <dgm:prSet/>
      <dgm:spPr/>
      <dgm:t>
        <a:bodyPr/>
        <a:lstStyle/>
        <a:p>
          <a:r>
            <a:rPr lang="de-DE"/>
            <a:t>Volleyball</a:t>
          </a:r>
          <a:endParaRPr lang="en-US"/>
        </a:p>
      </dgm:t>
    </dgm:pt>
    <dgm:pt modelId="{631D45F9-B8C7-4557-96E4-E7997379C2B3}" type="parTrans" cxnId="{4BD6EB9D-F6F2-463F-9EC7-AB427FF0C87B}">
      <dgm:prSet/>
      <dgm:spPr/>
      <dgm:t>
        <a:bodyPr/>
        <a:lstStyle/>
        <a:p>
          <a:endParaRPr lang="en-US"/>
        </a:p>
      </dgm:t>
    </dgm:pt>
    <dgm:pt modelId="{605B5622-1B25-4E24-856F-BF09B5496393}" type="sibTrans" cxnId="{4BD6EB9D-F6F2-463F-9EC7-AB427FF0C87B}">
      <dgm:prSet/>
      <dgm:spPr/>
      <dgm:t>
        <a:bodyPr/>
        <a:lstStyle/>
        <a:p>
          <a:endParaRPr lang="en-US"/>
        </a:p>
      </dgm:t>
    </dgm:pt>
    <dgm:pt modelId="{783C375A-4475-4342-843E-E9CBB179ADE5}">
      <dgm:prSet/>
      <dgm:spPr/>
      <dgm:t>
        <a:bodyPr/>
        <a:lstStyle/>
        <a:p>
          <a:r>
            <a:rPr lang="de-DE"/>
            <a:t>Tennis</a:t>
          </a:r>
          <a:endParaRPr lang="en-US"/>
        </a:p>
      </dgm:t>
    </dgm:pt>
    <dgm:pt modelId="{4ABA732B-6750-4E40-B8AE-B7A8D66A68C3}" type="parTrans" cxnId="{6E1BD1B3-C9AA-4870-A456-E71C995C5D58}">
      <dgm:prSet/>
      <dgm:spPr/>
      <dgm:t>
        <a:bodyPr/>
        <a:lstStyle/>
        <a:p>
          <a:endParaRPr lang="en-US"/>
        </a:p>
      </dgm:t>
    </dgm:pt>
    <dgm:pt modelId="{C9489FDF-DAD3-4C20-BD16-46CD1F638EA2}" type="sibTrans" cxnId="{6E1BD1B3-C9AA-4870-A456-E71C995C5D58}">
      <dgm:prSet/>
      <dgm:spPr/>
      <dgm:t>
        <a:bodyPr/>
        <a:lstStyle/>
        <a:p>
          <a:endParaRPr lang="en-US"/>
        </a:p>
      </dgm:t>
    </dgm:pt>
    <dgm:pt modelId="{EE1F06E5-8F57-49B6-9235-4077A7EB55FA}">
      <dgm:prSet/>
      <dgm:spPr/>
      <dgm:t>
        <a:bodyPr/>
        <a:lstStyle/>
        <a:p>
          <a:r>
            <a:rPr lang="de-DE" dirty="0"/>
            <a:t>Leichtathletik</a:t>
          </a:r>
          <a:endParaRPr lang="en-US" dirty="0"/>
        </a:p>
      </dgm:t>
    </dgm:pt>
    <dgm:pt modelId="{E7A3BC9C-E9BA-451A-B9EC-6953D07EA669}" type="parTrans" cxnId="{50C7E06A-8E04-4349-927E-8634B544CF9B}">
      <dgm:prSet/>
      <dgm:spPr/>
      <dgm:t>
        <a:bodyPr/>
        <a:lstStyle/>
        <a:p>
          <a:endParaRPr lang="en-US"/>
        </a:p>
      </dgm:t>
    </dgm:pt>
    <dgm:pt modelId="{8AE026CA-C319-460D-AE05-4A6FD50A0B66}" type="sibTrans" cxnId="{50C7E06A-8E04-4349-927E-8634B544CF9B}">
      <dgm:prSet/>
      <dgm:spPr/>
      <dgm:t>
        <a:bodyPr/>
        <a:lstStyle/>
        <a:p>
          <a:endParaRPr lang="en-US"/>
        </a:p>
      </dgm:t>
    </dgm:pt>
    <dgm:pt modelId="{96343E0E-A80C-440F-AD53-3D6E9A34050A}">
      <dgm:prSet/>
      <dgm:spPr/>
      <dgm:t>
        <a:bodyPr/>
        <a:lstStyle/>
        <a:p>
          <a:r>
            <a:rPr lang="de-DE" dirty="0"/>
            <a:t>Weitere Sportarten</a:t>
          </a:r>
          <a:endParaRPr lang="en-US" dirty="0"/>
        </a:p>
      </dgm:t>
    </dgm:pt>
    <dgm:pt modelId="{9976F298-5518-4468-BC90-32FF2669AF28}" type="parTrans" cxnId="{B25A630F-5B5D-41D1-8555-3BBA99D90669}">
      <dgm:prSet/>
      <dgm:spPr/>
      <dgm:t>
        <a:bodyPr/>
        <a:lstStyle/>
        <a:p>
          <a:endParaRPr lang="de-DE"/>
        </a:p>
      </dgm:t>
    </dgm:pt>
    <dgm:pt modelId="{0242B8A1-8C3C-4756-944B-7404B4ADAF53}" type="sibTrans" cxnId="{B25A630F-5B5D-41D1-8555-3BBA99D90669}">
      <dgm:prSet/>
      <dgm:spPr/>
      <dgm:t>
        <a:bodyPr/>
        <a:lstStyle/>
        <a:p>
          <a:endParaRPr lang="de-DE"/>
        </a:p>
      </dgm:t>
    </dgm:pt>
    <dgm:pt modelId="{D0CCCC9C-0C5E-4A08-8B1D-C7CB8D410554}" type="pres">
      <dgm:prSet presAssocID="{B10F9744-F584-417C-86D6-1D2C0F2EB205}" presName="diagram" presStyleCnt="0">
        <dgm:presLayoutVars>
          <dgm:dir/>
          <dgm:resizeHandles val="exact"/>
        </dgm:presLayoutVars>
      </dgm:prSet>
      <dgm:spPr/>
    </dgm:pt>
    <dgm:pt modelId="{A81BB49A-252A-4A01-ACF8-4F125F0350DB}" type="pres">
      <dgm:prSet presAssocID="{00351616-9F23-485A-999D-0869B9255837}" presName="node" presStyleLbl="node1" presStyleIdx="0" presStyleCnt="8">
        <dgm:presLayoutVars>
          <dgm:bulletEnabled val="1"/>
        </dgm:presLayoutVars>
      </dgm:prSet>
      <dgm:spPr/>
    </dgm:pt>
    <dgm:pt modelId="{A3C39479-BE21-4638-BE20-80596943A00E}" type="pres">
      <dgm:prSet presAssocID="{C2073973-980D-4558-B790-AF2D99D9F1C8}" presName="sibTrans" presStyleCnt="0"/>
      <dgm:spPr/>
    </dgm:pt>
    <dgm:pt modelId="{F3AEC9DF-BA5B-4B94-AAE7-36991A187295}" type="pres">
      <dgm:prSet presAssocID="{8768E304-5C37-4B06-B9E4-BE7FA01B394D}" presName="node" presStyleLbl="node1" presStyleIdx="1" presStyleCnt="8">
        <dgm:presLayoutVars>
          <dgm:bulletEnabled val="1"/>
        </dgm:presLayoutVars>
      </dgm:prSet>
      <dgm:spPr/>
    </dgm:pt>
    <dgm:pt modelId="{F5668ACE-ED5B-48C6-91EF-85745446673F}" type="pres">
      <dgm:prSet presAssocID="{35960C58-6926-40F8-B8EF-DE35B0CB5796}" presName="sibTrans" presStyleCnt="0"/>
      <dgm:spPr/>
    </dgm:pt>
    <dgm:pt modelId="{1FEEADD1-B271-4190-B8D9-5DE623D259EA}" type="pres">
      <dgm:prSet presAssocID="{32D53B21-DE62-4764-A478-306012FDFF5E}" presName="node" presStyleLbl="node1" presStyleIdx="2" presStyleCnt="8">
        <dgm:presLayoutVars>
          <dgm:bulletEnabled val="1"/>
        </dgm:presLayoutVars>
      </dgm:prSet>
      <dgm:spPr/>
    </dgm:pt>
    <dgm:pt modelId="{D9E2E0C8-587D-4C76-A2CA-CCBB7CBC34CD}" type="pres">
      <dgm:prSet presAssocID="{D11D0346-5ADB-4E2C-991F-B5EC95216557}" presName="sibTrans" presStyleCnt="0"/>
      <dgm:spPr/>
    </dgm:pt>
    <dgm:pt modelId="{CDD277DE-01C5-4E16-AA03-D5294EF41AE9}" type="pres">
      <dgm:prSet presAssocID="{5D043962-F6F6-4694-AFF2-A6F84832DC2D}" presName="node" presStyleLbl="node1" presStyleIdx="3" presStyleCnt="8">
        <dgm:presLayoutVars>
          <dgm:bulletEnabled val="1"/>
        </dgm:presLayoutVars>
      </dgm:prSet>
      <dgm:spPr/>
    </dgm:pt>
    <dgm:pt modelId="{38CC49F3-633D-4EE7-A0EC-C3BD9947A9E9}" type="pres">
      <dgm:prSet presAssocID="{7E15E35E-2EC4-428D-B450-433626692F98}" presName="sibTrans" presStyleCnt="0"/>
      <dgm:spPr/>
    </dgm:pt>
    <dgm:pt modelId="{15AD0521-40D0-4138-99DE-E621BA5B00F0}" type="pres">
      <dgm:prSet presAssocID="{DC987D69-F2EE-439F-B072-C47AF771AE2B}" presName="node" presStyleLbl="node1" presStyleIdx="4" presStyleCnt="8">
        <dgm:presLayoutVars>
          <dgm:bulletEnabled val="1"/>
        </dgm:presLayoutVars>
      </dgm:prSet>
      <dgm:spPr/>
    </dgm:pt>
    <dgm:pt modelId="{A8304EB4-2105-46FB-AEA2-E6281526465D}" type="pres">
      <dgm:prSet presAssocID="{605B5622-1B25-4E24-856F-BF09B5496393}" presName="sibTrans" presStyleCnt="0"/>
      <dgm:spPr/>
    </dgm:pt>
    <dgm:pt modelId="{F7B48D7B-8970-4AF0-9906-2A93A52A2201}" type="pres">
      <dgm:prSet presAssocID="{783C375A-4475-4342-843E-E9CBB179ADE5}" presName="node" presStyleLbl="node1" presStyleIdx="5" presStyleCnt="8">
        <dgm:presLayoutVars>
          <dgm:bulletEnabled val="1"/>
        </dgm:presLayoutVars>
      </dgm:prSet>
      <dgm:spPr/>
    </dgm:pt>
    <dgm:pt modelId="{E7F18802-9049-485D-97A5-B0470275FF17}" type="pres">
      <dgm:prSet presAssocID="{C9489FDF-DAD3-4C20-BD16-46CD1F638EA2}" presName="sibTrans" presStyleCnt="0"/>
      <dgm:spPr/>
    </dgm:pt>
    <dgm:pt modelId="{C75BA612-12D1-43D1-8531-0CCC7A0C5CC0}" type="pres">
      <dgm:prSet presAssocID="{EE1F06E5-8F57-49B6-9235-4077A7EB55FA}" presName="node" presStyleLbl="node1" presStyleIdx="6" presStyleCnt="8">
        <dgm:presLayoutVars>
          <dgm:bulletEnabled val="1"/>
        </dgm:presLayoutVars>
      </dgm:prSet>
      <dgm:spPr/>
    </dgm:pt>
    <dgm:pt modelId="{A0D1CE18-5F9B-4D95-B31F-81B3A50AB64E}" type="pres">
      <dgm:prSet presAssocID="{8AE026CA-C319-460D-AE05-4A6FD50A0B66}" presName="sibTrans" presStyleCnt="0"/>
      <dgm:spPr/>
    </dgm:pt>
    <dgm:pt modelId="{E87308F1-211B-4296-8BED-4D4421A3DA07}" type="pres">
      <dgm:prSet presAssocID="{96343E0E-A80C-440F-AD53-3D6E9A34050A}" presName="node" presStyleLbl="node1" presStyleIdx="7" presStyleCnt="8">
        <dgm:presLayoutVars>
          <dgm:bulletEnabled val="1"/>
        </dgm:presLayoutVars>
      </dgm:prSet>
      <dgm:spPr/>
    </dgm:pt>
  </dgm:ptLst>
  <dgm:cxnLst>
    <dgm:cxn modelId="{B25A630F-5B5D-41D1-8555-3BBA99D90669}" srcId="{B10F9744-F584-417C-86D6-1D2C0F2EB205}" destId="{96343E0E-A80C-440F-AD53-3D6E9A34050A}" srcOrd="7" destOrd="0" parTransId="{9976F298-5518-4468-BC90-32FF2669AF28}" sibTransId="{0242B8A1-8C3C-4756-944B-7404B4ADAF53}"/>
    <dgm:cxn modelId="{B0110718-8386-4144-9963-335F1C484A09}" type="presOf" srcId="{00351616-9F23-485A-999D-0869B9255837}" destId="{A81BB49A-252A-4A01-ACF8-4F125F0350DB}" srcOrd="0" destOrd="0" presId="urn:microsoft.com/office/officeart/2005/8/layout/default"/>
    <dgm:cxn modelId="{E1951E37-1F89-4443-8BB8-594717266F38}" type="presOf" srcId="{32D53B21-DE62-4764-A478-306012FDFF5E}" destId="{1FEEADD1-B271-4190-B8D9-5DE623D259EA}" srcOrd="0" destOrd="0" presId="urn:microsoft.com/office/officeart/2005/8/layout/default"/>
    <dgm:cxn modelId="{F92A9F3E-7C9A-4BAF-8EAC-049AC0E17BED}" type="presOf" srcId="{96343E0E-A80C-440F-AD53-3D6E9A34050A}" destId="{E87308F1-211B-4296-8BED-4D4421A3DA07}" srcOrd="0" destOrd="0" presId="urn:microsoft.com/office/officeart/2005/8/layout/default"/>
    <dgm:cxn modelId="{50C7E06A-8E04-4349-927E-8634B544CF9B}" srcId="{B10F9744-F584-417C-86D6-1D2C0F2EB205}" destId="{EE1F06E5-8F57-49B6-9235-4077A7EB55FA}" srcOrd="6" destOrd="0" parTransId="{E7A3BC9C-E9BA-451A-B9EC-6953D07EA669}" sibTransId="{8AE026CA-C319-460D-AE05-4A6FD50A0B66}"/>
    <dgm:cxn modelId="{134BA276-96D9-409B-9F00-C98C10B2C967}" type="presOf" srcId="{B10F9744-F584-417C-86D6-1D2C0F2EB205}" destId="{D0CCCC9C-0C5E-4A08-8B1D-C7CB8D410554}" srcOrd="0" destOrd="0" presId="urn:microsoft.com/office/officeart/2005/8/layout/default"/>
    <dgm:cxn modelId="{7AAA4857-B129-423F-8977-C47D74C8020C}" srcId="{B10F9744-F584-417C-86D6-1D2C0F2EB205}" destId="{5D043962-F6F6-4694-AFF2-A6F84832DC2D}" srcOrd="3" destOrd="0" parTransId="{62A8D6F7-1E7D-4B12-A50B-2DE2B237881B}" sibTransId="{7E15E35E-2EC4-428D-B450-433626692F98}"/>
    <dgm:cxn modelId="{4BD6EB9D-F6F2-463F-9EC7-AB427FF0C87B}" srcId="{B10F9744-F584-417C-86D6-1D2C0F2EB205}" destId="{DC987D69-F2EE-439F-B072-C47AF771AE2B}" srcOrd="4" destOrd="0" parTransId="{631D45F9-B8C7-4557-96E4-E7997379C2B3}" sibTransId="{605B5622-1B25-4E24-856F-BF09B5496393}"/>
    <dgm:cxn modelId="{6E1BD1B3-C9AA-4870-A456-E71C995C5D58}" srcId="{B10F9744-F584-417C-86D6-1D2C0F2EB205}" destId="{783C375A-4475-4342-843E-E9CBB179ADE5}" srcOrd="5" destOrd="0" parTransId="{4ABA732B-6750-4E40-B8AE-B7A8D66A68C3}" sibTransId="{C9489FDF-DAD3-4C20-BD16-46CD1F638EA2}"/>
    <dgm:cxn modelId="{FA3B99B4-B48E-4B1A-AECD-EB0ABA8B6862}" type="presOf" srcId="{5D043962-F6F6-4694-AFF2-A6F84832DC2D}" destId="{CDD277DE-01C5-4E16-AA03-D5294EF41AE9}" srcOrd="0" destOrd="0" presId="urn:microsoft.com/office/officeart/2005/8/layout/default"/>
    <dgm:cxn modelId="{0595D9B6-40EF-4CA0-8FD4-B59982425D1F}" type="presOf" srcId="{8768E304-5C37-4B06-B9E4-BE7FA01B394D}" destId="{F3AEC9DF-BA5B-4B94-AAE7-36991A187295}" srcOrd="0" destOrd="0" presId="urn:microsoft.com/office/officeart/2005/8/layout/default"/>
    <dgm:cxn modelId="{B4DDF6BF-75A4-4DFE-99E1-D52E60E1C5E4}" type="presOf" srcId="{DC987D69-F2EE-439F-B072-C47AF771AE2B}" destId="{15AD0521-40D0-4138-99DE-E621BA5B00F0}" srcOrd="0" destOrd="0" presId="urn:microsoft.com/office/officeart/2005/8/layout/default"/>
    <dgm:cxn modelId="{A1AC10D9-0F03-4B20-9A21-15874448DEB0}" srcId="{B10F9744-F584-417C-86D6-1D2C0F2EB205}" destId="{32D53B21-DE62-4764-A478-306012FDFF5E}" srcOrd="2" destOrd="0" parTransId="{88C19E30-E8A4-44FA-BBD8-3479F9E670E4}" sibTransId="{D11D0346-5ADB-4E2C-991F-B5EC95216557}"/>
    <dgm:cxn modelId="{8E8D24E2-687B-4D4A-8D83-F6A8C30DDEAD}" type="presOf" srcId="{783C375A-4475-4342-843E-E9CBB179ADE5}" destId="{F7B48D7B-8970-4AF0-9906-2A93A52A2201}" srcOrd="0" destOrd="0" presId="urn:microsoft.com/office/officeart/2005/8/layout/default"/>
    <dgm:cxn modelId="{7C77A3F3-B2C8-47A4-B4B3-3F38C784C069}" srcId="{B10F9744-F584-417C-86D6-1D2C0F2EB205}" destId="{00351616-9F23-485A-999D-0869B9255837}" srcOrd="0" destOrd="0" parTransId="{B9825370-57B9-4DCE-ACD7-70A5321B46A6}" sibTransId="{C2073973-980D-4558-B790-AF2D99D9F1C8}"/>
    <dgm:cxn modelId="{03C9A8F6-B136-4E08-8C70-EA9C878E19A6}" type="presOf" srcId="{EE1F06E5-8F57-49B6-9235-4077A7EB55FA}" destId="{C75BA612-12D1-43D1-8531-0CCC7A0C5CC0}" srcOrd="0" destOrd="0" presId="urn:microsoft.com/office/officeart/2005/8/layout/default"/>
    <dgm:cxn modelId="{B55BA4FC-0240-4BCF-8F20-3FEE76EBC66A}" srcId="{B10F9744-F584-417C-86D6-1D2C0F2EB205}" destId="{8768E304-5C37-4B06-B9E4-BE7FA01B394D}" srcOrd="1" destOrd="0" parTransId="{D5F4648F-AB66-4CBB-BD21-286C93C3181A}" sibTransId="{35960C58-6926-40F8-B8EF-DE35B0CB5796}"/>
    <dgm:cxn modelId="{4B006095-1584-4BED-9FCA-1F7328942A51}" type="presParOf" srcId="{D0CCCC9C-0C5E-4A08-8B1D-C7CB8D410554}" destId="{A81BB49A-252A-4A01-ACF8-4F125F0350DB}" srcOrd="0" destOrd="0" presId="urn:microsoft.com/office/officeart/2005/8/layout/default"/>
    <dgm:cxn modelId="{55E557EC-424A-4A6E-8616-19BCAFA923E6}" type="presParOf" srcId="{D0CCCC9C-0C5E-4A08-8B1D-C7CB8D410554}" destId="{A3C39479-BE21-4638-BE20-80596943A00E}" srcOrd="1" destOrd="0" presId="urn:microsoft.com/office/officeart/2005/8/layout/default"/>
    <dgm:cxn modelId="{029224F6-0C75-4E35-9BA2-72E2113BA996}" type="presParOf" srcId="{D0CCCC9C-0C5E-4A08-8B1D-C7CB8D410554}" destId="{F3AEC9DF-BA5B-4B94-AAE7-36991A187295}" srcOrd="2" destOrd="0" presId="urn:microsoft.com/office/officeart/2005/8/layout/default"/>
    <dgm:cxn modelId="{011C1146-BE51-4BE6-A4C0-88659BEF96D4}" type="presParOf" srcId="{D0CCCC9C-0C5E-4A08-8B1D-C7CB8D410554}" destId="{F5668ACE-ED5B-48C6-91EF-85745446673F}" srcOrd="3" destOrd="0" presId="urn:microsoft.com/office/officeart/2005/8/layout/default"/>
    <dgm:cxn modelId="{3CF890E5-12D1-469E-AB3D-DB6C33F7E6DE}" type="presParOf" srcId="{D0CCCC9C-0C5E-4A08-8B1D-C7CB8D410554}" destId="{1FEEADD1-B271-4190-B8D9-5DE623D259EA}" srcOrd="4" destOrd="0" presId="urn:microsoft.com/office/officeart/2005/8/layout/default"/>
    <dgm:cxn modelId="{4417D891-0182-4715-9D78-5FC73B29F63A}" type="presParOf" srcId="{D0CCCC9C-0C5E-4A08-8B1D-C7CB8D410554}" destId="{D9E2E0C8-587D-4C76-A2CA-CCBB7CBC34CD}" srcOrd="5" destOrd="0" presId="urn:microsoft.com/office/officeart/2005/8/layout/default"/>
    <dgm:cxn modelId="{A421F5B9-9D2D-4F20-9320-B6A302D14BC4}" type="presParOf" srcId="{D0CCCC9C-0C5E-4A08-8B1D-C7CB8D410554}" destId="{CDD277DE-01C5-4E16-AA03-D5294EF41AE9}" srcOrd="6" destOrd="0" presId="urn:microsoft.com/office/officeart/2005/8/layout/default"/>
    <dgm:cxn modelId="{4135739A-F551-4534-8950-C70AF397BC27}" type="presParOf" srcId="{D0CCCC9C-0C5E-4A08-8B1D-C7CB8D410554}" destId="{38CC49F3-633D-4EE7-A0EC-C3BD9947A9E9}" srcOrd="7" destOrd="0" presId="urn:microsoft.com/office/officeart/2005/8/layout/default"/>
    <dgm:cxn modelId="{9E6AF4A5-47A0-41E2-8F44-34D08E1116D9}" type="presParOf" srcId="{D0CCCC9C-0C5E-4A08-8B1D-C7CB8D410554}" destId="{15AD0521-40D0-4138-99DE-E621BA5B00F0}" srcOrd="8" destOrd="0" presId="urn:microsoft.com/office/officeart/2005/8/layout/default"/>
    <dgm:cxn modelId="{7DFDA033-39C6-45D2-8234-E96745336041}" type="presParOf" srcId="{D0CCCC9C-0C5E-4A08-8B1D-C7CB8D410554}" destId="{A8304EB4-2105-46FB-AEA2-E6281526465D}" srcOrd="9" destOrd="0" presId="urn:microsoft.com/office/officeart/2005/8/layout/default"/>
    <dgm:cxn modelId="{A2CC027B-2B51-4F0A-B142-1E7D846FE8DE}" type="presParOf" srcId="{D0CCCC9C-0C5E-4A08-8B1D-C7CB8D410554}" destId="{F7B48D7B-8970-4AF0-9906-2A93A52A2201}" srcOrd="10" destOrd="0" presId="urn:microsoft.com/office/officeart/2005/8/layout/default"/>
    <dgm:cxn modelId="{E1B8E875-7EE7-4674-A4CE-FA5CD96AF6DB}" type="presParOf" srcId="{D0CCCC9C-0C5E-4A08-8B1D-C7CB8D410554}" destId="{E7F18802-9049-485D-97A5-B0470275FF17}" srcOrd="11" destOrd="0" presId="urn:microsoft.com/office/officeart/2005/8/layout/default"/>
    <dgm:cxn modelId="{ADC81E5C-481B-47BC-8059-7A929257824D}" type="presParOf" srcId="{D0CCCC9C-0C5E-4A08-8B1D-C7CB8D410554}" destId="{C75BA612-12D1-43D1-8531-0CCC7A0C5CC0}" srcOrd="12" destOrd="0" presId="urn:microsoft.com/office/officeart/2005/8/layout/default"/>
    <dgm:cxn modelId="{73687741-633F-4B05-9F35-652E9C2C8D74}" type="presParOf" srcId="{D0CCCC9C-0C5E-4A08-8B1D-C7CB8D410554}" destId="{A0D1CE18-5F9B-4D95-B31F-81B3A50AB64E}" srcOrd="13" destOrd="0" presId="urn:microsoft.com/office/officeart/2005/8/layout/default"/>
    <dgm:cxn modelId="{F4C1CA2D-2D1E-4835-A1E7-25555423DF25}" type="presParOf" srcId="{D0CCCC9C-0C5E-4A08-8B1D-C7CB8D410554}" destId="{E87308F1-211B-4296-8BED-4D4421A3DA07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FEB8E-A686-4367-A7F2-ED70F1CB4EC2}">
      <dsp:nvSpPr>
        <dsp:cNvPr id="0" name=""/>
        <dsp:cNvSpPr/>
      </dsp:nvSpPr>
      <dsp:spPr>
        <a:xfrm>
          <a:off x="0" y="318360"/>
          <a:ext cx="6096000" cy="1113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An jeder Station kann man zwischen 0 und 6 Punkten erzielen</a:t>
          </a:r>
          <a:endParaRPr lang="en-US" sz="2800" kern="1200" dirty="0"/>
        </a:p>
      </dsp:txBody>
      <dsp:txXfrm>
        <a:off x="54373" y="372733"/>
        <a:ext cx="5987254" cy="1005094"/>
      </dsp:txXfrm>
    </dsp:sp>
    <dsp:sp modelId="{D27FE158-41C5-4494-8219-6715AF07FD3E}">
      <dsp:nvSpPr>
        <dsp:cNvPr id="0" name=""/>
        <dsp:cNvSpPr/>
      </dsp:nvSpPr>
      <dsp:spPr>
        <a:xfrm>
          <a:off x="0" y="1512840"/>
          <a:ext cx="6096000" cy="1113840"/>
        </a:xfrm>
        <a:prstGeom prst="roundRect">
          <a:avLst/>
        </a:prstGeom>
        <a:solidFill>
          <a:schemeClr val="accent5">
            <a:hueOff val="-26840"/>
            <a:satOff val="-6"/>
            <a:lumOff val="-66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/>
            <a:t>Keine Disziplin dauert länger als 5 Minuten</a:t>
          </a:r>
          <a:endParaRPr lang="en-US" sz="2800" kern="1200"/>
        </a:p>
      </dsp:txBody>
      <dsp:txXfrm>
        <a:off x="54373" y="1567213"/>
        <a:ext cx="5987254" cy="1005094"/>
      </dsp:txXfrm>
    </dsp:sp>
    <dsp:sp modelId="{E956258C-2D92-4442-BA9E-E8E43684113E}">
      <dsp:nvSpPr>
        <dsp:cNvPr id="0" name=""/>
        <dsp:cNvSpPr/>
      </dsp:nvSpPr>
      <dsp:spPr>
        <a:xfrm>
          <a:off x="0" y="2707320"/>
          <a:ext cx="6096000" cy="1113840"/>
        </a:xfrm>
        <a:prstGeom prst="roundRect">
          <a:avLst/>
        </a:prstGeom>
        <a:solidFill>
          <a:schemeClr val="accent5">
            <a:hueOff val="-53680"/>
            <a:satOff val="-11"/>
            <a:lumOff val="-1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/>
            <a:t>Durch Scorekarte wird die Punktzahl festgehalten</a:t>
          </a:r>
          <a:endParaRPr lang="en-US" sz="2800" kern="1200"/>
        </a:p>
      </dsp:txBody>
      <dsp:txXfrm>
        <a:off x="54373" y="2761693"/>
        <a:ext cx="5987254" cy="1005094"/>
      </dsp:txXfrm>
    </dsp:sp>
    <dsp:sp modelId="{9FF25249-49F1-4608-89B9-55DC2F3A3B71}">
      <dsp:nvSpPr>
        <dsp:cNvPr id="0" name=""/>
        <dsp:cNvSpPr/>
      </dsp:nvSpPr>
      <dsp:spPr>
        <a:xfrm>
          <a:off x="0" y="3901800"/>
          <a:ext cx="6096000" cy="1113840"/>
        </a:xfrm>
        <a:prstGeom prst="roundRect">
          <a:avLst/>
        </a:prstGeom>
        <a:solidFill>
          <a:schemeClr val="accent5">
            <a:hueOff val="-80521"/>
            <a:satOff val="-17"/>
            <a:lumOff val="-199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Preise für die bestplatzierten Teams</a:t>
          </a:r>
          <a:endParaRPr lang="en-US" sz="2800" kern="1200" dirty="0"/>
        </a:p>
      </dsp:txBody>
      <dsp:txXfrm>
        <a:off x="54373" y="3956173"/>
        <a:ext cx="5987254" cy="10050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BB49A-252A-4A01-ACF8-4F125F0350DB}">
      <dsp:nvSpPr>
        <dsp:cNvPr id="0" name=""/>
        <dsp:cNvSpPr/>
      </dsp:nvSpPr>
      <dsp:spPr>
        <a:xfrm>
          <a:off x="0" y="138011"/>
          <a:ext cx="2143125" cy="12858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/>
            <a:t>Badminton</a:t>
          </a:r>
          <a:endParaRPr lang="en-US" sz="2300" kern="1200"/>
        </a:p>
      </dsp:txBody>
      <dsp:txXfrm>
        <a:off x="0" y="138011"/>
        <a:ext cx="2143125" cy="1285875"/>
      </dsp:txXfrm>
    </dsp:sp>
    <dsp:sp modelId="{F3AEC9DF-BA5B-4B94-AAE7-36991A187295}">
      <dsp:nvSpPr>
        <dsp:cNvPr id="0" name=""/>
        <dsp:cNvSpPr/>
      </dsp:nvSpPr>
      <dsp:spPr>
        <a:xfrm>
          <a:off x="2357437" y="138011"/>
          <a:ext cx="2143125" cy="1285875"/>
        </a:xfrm>
        <a:prstGeom prst="rect">
          <a:avLst/>
        </a:prstGeom>
        <a:solidFill>
          <a:schemeClr val="accent5">
            <a:hueOff val="-11503"/>
            <a:satOff val="-2"/>
            <a:lumOff val="-28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/>
            <a:t>Fußball</a:t>
          </a:r>
          <a:endParaRPr lang="en-US" sz="2300" kern="1200"/>
        </a:p>
      </dsp:txBody>
      <dsp:txXfrm>
        <a:off x="2357437" y="138011"/>
        <a:ext cx="2143125" cy="1285875"/>
      </dsp:txXfrm>
    </dsp:sp>
    <dsp:sp modelId="{1FEEADD1-B271-4190-B8D9-5DE623D259EA}">
      <dsp:nvSpPr>
        <dsp:cNvPr id="0" name=""/>
        <dsp:cNvSpPr/>
      </dsp:nvSpPr>
      <dsp:spPr>
        <a:xfrm>
          <a:off x="4714875" y="138011"/>
          <a:ext cx="2143125" cy="1285875"/>
        </a:xfrm>
        <a:prstGeom prst="rect">
          <a:avLst/>
        </a:prstGeom>
        <a:solidFill>
          <a:schemeClr val="accent5">
            <a:hueOff val="-23006"/>
            <a:satOff val="-5"/>
            <a:lumOff val="-57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/>
            <a:t>Sportschützen</a:t>
          </a:r>
          <a:endParaRPr lang="en-US" sz="2300" kern="1200"/>
        </a:p>
      </dsp:txBody>
      <dsp:txXfrm>
        <a:off x="4714875" y="138011"/>
        <a:ext cx="2143125" cy="1285875"/>
      </dsp:txXfrm>
    </dsp:sp>
    <dsp:sp modelId="{CDD277DE-01C5-4E16-AA03-D5294EF41AE9}">
      <dsp:nvSpPr>
        <dsp:cNvPr id="0" name=""/>
        <dsp:cNvSpPr/>
      </dsp:nvSpPr>
      <dsp:spPr>
        <a:xfrm>
          <a:off x="0" y="1638199"/>
          <a:ext cx="2143125" cy="1285875"/>
        </a:xfrm>
        <a:prstGeom prst="rect">
          <a:avLst/>
        </a:prstGeom>
        <a:solidFill>
          <a:schemeClr val="accent5">
            <a:hueOff val="-34509"/>
            <a:satOff val="-7"/>
            <a:lumOff val="-85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/>
            <a:t>Handball</a:t>
          </a:r>
          <a:endParaRPr lang="en-US" sz="2300" kern="1200"/>
        </a:p>
      </dsp:txBody>
      <dsp:txXfrm>
        <a:off x="0" y="1638199"/>
        <a:ext cx="2143125" cy="1285875"/>
      </dsp:txXfrm>
    </dsp:sp>
    <dsp:sp modelId="{15AD0521-40D0-4138-99DE-E621BA5B00F0}">
      <dsp:nvSpPr>
        <dsp:cNvPr id="0" name=""/>
        <dsp:cNvSpPr/>
      </dsp:nvSpPr>
      <dsp:spPr>
        <a:xfrm>
          <a:off x="2357437" y="1638199"/>
          <a:ext cx="2143125" cy="1285875"/>
        </a:xfrm>
        <a:prstGeom prst="rect">
          <a:avLst/>
        </a:prstGeom>
        <a:solidFill>
          <a:schemeClr val="accent5">
            <a:hueOff val="-46012"/>
            <a:satOff val="-10"/>
            <a:lumOff val="-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/>
            <a:t>Volleyball</a:t>
          </a:r>
          <a:endParaRPr lang="en-US" sz="2300" kern="1200"/>
        </a:p>
      </dsp:txBody>
      <dsp:txXfrm>
        <a:off x="2357437" y="1638199"/>
        <a:ext cx="2143125" cy="1285875"/>
      </dsp:txXfrm>
    </dsp:sp>
    <dsp:sp modelId="{F7B48D7B-8970-4AF0-9906-2A93A52A2201}">
      <dsp:nvSpPr>
        <dsp:cNvPr id="0" name=""/>
        <dsp:cNvSpPr/>
      </dsp:nvSpPr>
      <dsp:spPr>
        <a:xfrm>
          <a:off x="4714875" y="1638199"/>
          <a:ext cx="2143125" cy="1285875"/>
        </a:xfrm>
        <a:prstGeom prst="rect">
          <a:avLst/>
        </a:prstGeom>
        <a:solidFill>
          <a:schemeClr val="accent5">
            <a:hueOff val="-57515"/>
            <a:satOff val="-12"/>
            <a:lumOff val="-142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/>
            <a:t>Tennis</a:t>
          </a:r>
          <a:endParaRPr lang="en-US" sz="2300" kern="1200"/>
        </a:p>
      </dsp:txBody>
      <dsp:txXfrm>
        <a:off x="4714875" y="1638199"/>
        <a:ext cx="2143125" cy="1285875"/>
      </dsp:txXfrm>
    </dsp:sp>
    <dsp:sp modelId="{C75BA612-12D1-43D1-8531-0CCC7A0C5CC0}">
      <dsp:nvSpPr>
        <dsp:cNvPr id="0" name=""/>
        <dsp:cNvSpPr/>
      </dsp:nvSpPr>
      <dsp:spPr>
        <a:xfrm>
          <a:off x="1178718" y="3138386"/>
          <a:ext cx="2143125" cy="1285875"/>
        </a:xfrm>
        <a:prstGeom prst="rect">
          <a:avLst/>
        </a:prstGeom>
        <a:solidFill>
          <a:schemeClr val="accent5">
            <a:hueOff val="-69018"/>
            <a:satOff val="-15"/>
            <a:lumOff val="-171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Leichtathletik</a:t>
          </a:r>
          <a:endParaRPr lang="en-US" sz="2300" kern="1200" dirty="0"/>
        </a:p>
      </dsp:txBody>
      <dsp:txXfrm>
        <a:off x="1178718" y="3138386"/>
        <a:ext cx="2143125" cy="1285875"/>
      </dsp:txXfrm>
    </dsp:sp>
    <dsp:sp modelId="{E87308F1-211B-4296-8BED-4D4421A3DA07}">
      <dsp:nvSpPr>
        <dsp:cNvPr id="0" name=""/>
        <dsp:cNvSpPr/>
      </dsp:nvSpPr>
      <dsp:spPr>
        <a:xfrm>
          <a:off x="3536156" y="3138386"/>
          <a:ext cx="2143125" cy="1285875"/>
        </a:xfrm>
        <a:prstGeom prst="rect">
          <a:avLst/>
        </a:prstGeom>
        <a:solidFill>
          <a:schemeClr val="accent5">
            <a:hueOff val="-80521"/>
            <a:satOff val="-17"/>
            <a:lumOff val="-199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Weitere Sportarten</a:t>
          </a:r>
          <a:endParaRPr lang="en-US" sz="2300" kern="1200" dirty="0"/>
        </a:p>
      </dsp:txBody>
      <dsp:txXfrm>
        <a:off x="3536156" y="3138386"/>
        <a:ext cx="2143125" cy="1285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0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3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9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7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5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6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9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0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09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0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249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47" r:id="rId6"/>
    <p:sldLayoutId id="2147483843" r:id="rId7"/>
    <p:sldLayoutId id="2147483844" r:id="rId8"/>
    <p:sldLayoutId id="2147483845" r:id="rId9"/>
    <p:sldLayoutId id="2147483846" r:id="rId10"/>
    <p:sldLayoutId id="21474838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10">
            <a:extLst>
              <a:ext uri="{FF2B5EF4-FFF2-40B4-BE49-F238E27FC236}">
                <a16:creationId xmlns:a16="http://schemas.microsoft.com/office/drawing/2014/main" id="{F8B8A51A-6D01-4D5D-A841-E5584702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762001" y="1524002"/>
            <a:ext cx="6096001" cy="4572000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37" name="Freeform: Shape 12">
            <a:extLst>
              <a:ext uri="{FF2B5EF4-FFF2-40B4-BE49-F238E27FC236}">
                <a16:creationId xmlns:a16="http://schemas.microsoft.com/office/drawing/2014/main" id="{B3583F5F-50B1-4C06-8A4C-52B531C92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0" y="370704"/>
            <a:ext cx="4485503" cy="648729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D5E1BF3-BA0D-3A64-0025-D20869CF4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0" y="2286000"/>
            <a:ext cx="3048001" cy="2286000"/>
          </a:xfrm>
        </p:spPr>
        <p:txBody>
          <a:bodyPr anchor="ctr">
            <a:normAutofit/>
          </a:bodyPr>
          <a:lstStyle/>
          <a:p>
            <a:r>
              <a:rPr lang="de-DE" sz="3200" dirty="0">
                <a:solidFill>
                  <a:srgbClr val="FFFFFF"/>
                </a:solidFill>
              </a:rPr>
              <a:t>Ablauf</a:t>
            </a:r>
          </a:p>
        </p:txBody>
      </p:sp>
      <p:graphicFrame>
        <p:nvGraphicFramePr>
          <p:cNvPr id="20" name="Inhaltsplatzhalter 2">
            <a:extLst>
              <a:ext uri="{FF2B5EF4-FFF2-40B4-BE49-F238E27FC236}">
                <a16:creationId xmlns:a16="http://schemas.microsoft.com/office/drawing/2014/main" id="{4586B1A7-4144-9E00-C8B4-4E5C625C97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598668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4939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362A0EA-3E81-4464-94B8-70BE5870E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7883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9" name="Inhaltsplatzhalter 2">
            <a:extLst>
              <a:ext uri="{FF2B5EF4-FFF2-40B4-BE49-F238E27FC236}">
                <a16:creationId xmlns:a16="http://schemas.microsoft.com/office/drawing/2014/main" id="{17821D7F-F405-4435-95C1-8C966969D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5334000" cy="3810001"/>
          </a:xfrm>
        </p:spPr>
        <p:txBody>
          <a:bodyPr>
            <a:normAutofit/>
          </a:bodyPr>
          <a:lstStyle/>
          <a:p>
            <a:r>
              <a:rPr lang="de-DE" sz="2400" dirty="0"/>
              <a:t>Darts</a:t>
            </a:r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4FFA718-BFEF-6BAE-BE3C-E686BCBD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5334000" cy="1524000"/>
          </a:xfrm>
        </p:spPr>
        <p:txBody>
          <a:bodyPr>
            <a:normAutofit/>
          </a:bodyPr>
          <a:lstStyle/>
          <a:p>
            <a:r>
              <a:rPr lang="de-DE" sz="3200"/>
              <a:t>Weitere Sportarten</a:t>
            </a:r>
          </a:p>
        </p:txBody>
      </p:sp>
    </p:spTree>
    <p:extLst>
      <p:ext uri="{BB962C8B-B14F-4D97-AF65-F5344CB8AC3E}">
        <p14:creationId xmlns:p14="http://schemas.microsoft.com/office/powerpoint/2010/main" val="1153094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E73884-A5F4-AC0C-2BD7-C320129B3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3810000" cy="3048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Scorecard	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798D3DD-23B7-41EE-9021-C8F9A8E2C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653162" y="-776838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C072688-BFC7-4FE8-A45E-B3C63CBB9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" y="5829359"/>
            <a:ext cx="4333875" cy="1028642"/>
            <a:chOff x="7153921" y="5829359"/>
            <a:chExt cx="5038079" cy="1028642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3002ED9-43C6-4BA8-8941-9AFCB04E4D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63906" y="5913098"/>
              <a:ext cx="4228094" cy="944903"/>
            </a:xfrm>
            <a:custGeom>
              <a:avLst/>
              <a:gdLst>
                <a:gd name="connsiteX0" fmla="*/ 1673074 w 4228094"/>
                <a:gd name="connsiteY0" fmla="*/ 230 h 1137038"/>
                <a:gd name="connsiteX1" fmla="*/ 3676781 w 4228094"/>
                <a:gd name="connsiteY1" fmla="*/ 298555 h 1137038"/>
                <a:gd name="connsiteX2" fmla="*/ 4025527 w 4228094"/>
                <a:gd name="connsiteY2" fmla="*/ 425010 h 1137038"/>
                <a:gd name="connsiteX3" fmla="*/ 4228094 w 4228094"/>
                <a:gd name="connsiteY3" fmla="*/ 494088 h 1137038"/>
                <a:gd name="connsiteX4" fmla="*/ 4228094 w 4228094"/>
                <a:gd name="connsiteY4" fmla="*/ 1137038 h 1137038"/>
                <a:gd name="connsiteX5" fmla="*/ 0 w 4228094"/>
                <a:gd name="connsiteY5" fmla="*/ 1137038 h 1137038"/>
                <a:gd name="connsiteX6" fmla="*/ 18109 w 4228094"/>
                <a:gd name="connsiteY6" fmla="*/ 1068877 h 1137038"/>
                <a:gd name="connsiteX7" fmla="*/ 362264 w 4228094"/>
                <a:gd name="connsiteY7" fmla="*/ 366637 h 1137038"/>
                <a:gd name="connsiteX8" fmla="*/ 1386499 w 4228094"/>
                <a:gd name="connsiteY8" fmla="*/ 1522 h 1137038"/>
                <a:gd name="connsiteX9" fmla="*/ 1673074 w 4228094"/>
                <a:gd name="connsiteY9" fmla="*/ 230 h 1137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8094" h="1137038">
                  <a:moveTo>
                    <a:pt x="1673074" y="230"/>
                  </a:moveTo>
                  <a:cubicBezTo>
                    <a:pt x="2346512" y="4287"/>
                    <a:pt x="3048424" y="63583"/>
                    <a:pt x="3676781" y="298555"/>
                  </a:cubicBezTo>
                  <a:cubicBezTo>
                    <a:pt x="3793275" y="342114"/>
                    <a:pt x="3909477" y="384216"/>
                    <a:pt x="4025527" y="425010"/>
                  </a:cubicBezTo>
                  <a:lnTo>
                    <a:pt x="4228094" y="494088"/>
                  </a:lnTo>
                  <a:lnTo>
                    <a:pt x="4228094" y="1137038"/>
                  </a:lnTo>
                  <a:lnTo>
                    <a:pt x="0" y="1137038"/>
                  </a:lnTo>
                  <a:lnTo>
                    <a:pt x="18109" y="1068877"/>
                  </a:lnTo>
                  <a:cubicBezTo>
                    <a:pt x="95047" y="799139"/>
                    <a:pt x="194962" y="542008"/>
                    <a:pt x="362264" y="366637"/>
                  </a:cubicBezTo>
                  <a:cubicBezTo>
                    <a:pt x="622229" y="94062"/>
                    <a:pt x="1015836" y="6565"/>
                    <a:pt x="1386499" y="1522"/>
                  </a:cubicBezTo>
                  <a:cubicBezTo>
                    <a:pt x="1481245" y="198"/>
                    <a:pt x="1576869" y="-349"/>
                    <a:pt x="1673074" y="23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50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EB09750-C9B1-40CE-AB9B-FEB308A1F3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53921" y="5829359"/>
              <a:ext cx="5038078" cy="1028642"/>
            </a:xfrm>
            <a:custGeom>
              <a:avLst/>
              <a:gdLst>
                <a:gd name="connsiteX0" fmla="*/ 1576991 w 5038078"/>
                <a:gd name="connsiteY0" fmla="*/ 210 h 1238015"/>
                <a:gd name="connsiteX1" fmla="*/ 3403320 w 5038078"/>
                <a:gd name="connsiteY1" fmla="*/ 272125 h 1238015"/>
                <a:gd name="connsiteX2" fmla="*/ 4672870 w 5038078"/>
                <a:gd name="connsiteY2" fmla="*/ 693604 h 1238015"/>
                <a:gd name="connsiteX3" fmla="*/ 5038078 w 5038078"/>
                <a:gd name="connsiteY3" fmla="*/ 795929 h 1238015"/>
                <a:gd name="connsiteX4" fmla="*/ 5038078 w 5038078"/>
                <a:gd name="connsiteY4" fmla="*/ 1238015 h 1238015"/>
                <a:gd name="connsiteX5" fmla="*/ 0 w 5038078"/>
                <a:gd name="connsiteY5" fmla="*/ 1238015 h 1238015"/>
                <a:gd name="connsiteX6" fmla="*/ 19230 w 5038078"/>
                <a:gd name="connsiteY6" fmla="*/ 1159819 h 1238015"/>
                <a:gd name="connsiteX7" fmla="*/ 382219 w 5038078"/>
                <a:gd name="connsiteY7" fmla="*/ 334180 h 1238015"/>
                <a:gd name="connsiteX8" fmla="*/ 1315784 w 5038078"/>
                <a:gd name="connsiteY8" fmla="*/ 1388 h 1238015"/>
                <a:gd name="connsiteX9" fmla="*/ 1576991 w 5038078"/>
                <a:gd name="connsiteY9" fmla="*/ 210 h 123801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049689"/>
                <a:gd name="connsiteY0" fmla="*/ 1237805 h 1423588"/>
                <a:gd name="connsiteX1" fmla="*/ 19230 w 5049689"/>
                <a:gd name="connsiteY1" fmla="*/ 1159609 h 1423588"/>
                <a:gd name="connsiteX2" fmla="*/ 382219 w 5049689"/>
                <a:gd name="connsiteY2" fmla="*/ 333970 h 1423588"/>
                <a:gd name="connsiteX3" fmla="*/ 1315784 w 5049689"/>
                <a:gd name="connsiteY3" fmla="*/ 1178 h 1423588"/>
                <a:gd name="connsiteX4" fmla="*/ 1576991 w 5049689"/>
                <a:gd name="connsiteY4" fmla="*/ 0 h 1423588"/>
                <a:gd name="connsiteX5" fmla="*/ 3403320 w 5049689"/>
                <a:gd name="connsiteY5" fmla="*/ 271915 h 1423588"/>
                <a:gd name="connsiteX6" fmla="*/ 4672870 w 5049689"/>
                <a:gd name="connsiteY6" fmla="*/ 693394 h 1423588"/>
                <a:gd name="connsiteX7" fmla="*/ 5038078 w 5049689"/>
                <a:gd name="connsiteY7" fmla="*/ 795719 h 1423588"/>
                <a:gd name="connsiteX8" fmla="*/ 5049689 w 5049689"/>
                <a:gd name="connsiteY8" fmla="*/ 1423588 h 1423588"/>
                <a:gd name="connsiteX0" fmla="*/ 0 w 5038078"/>
                <a:gd name="connsiteY0" fmla="*/ 1237805 h 1237805"/>
                <a:gd name="connsiteX1" fmla="*/ 19230 w 5038078"/>
                <a:gd name="connsiteY1" fmla="*/ 1159609 h 1237805"/>
                <a:gd name="connsiteX2" fmla="*/ 382219 w 5038078"/>
                <a:gd name="connsiteY2" fmla="*/ 333970 h 1237805"/>
                <a:gd name="connsiteX3" fmla="*/ 1315784 w 5038078"/>
                <a:gd name="connsiteY3" fmla="*/ 1178 h 1237805"/>
                <a:gd name="connsiteX4" fmla="*/ 1576991 w 5038078"/>
                <a:gd name="connsiteY4" fmla="*/ 0 h 1237805"/>
                <a:gd name="connsiteX5" fmla="*/ 3403320 w 5038078"/>
                <a:gd name="connsiteY5" fmla="*/ 271915 h 1237805"/>
                <a:gd name="connsiteX6" fmla="*/ 4672870 w 5038078"/>
                <a:gd name="connsiteY6" fmla="*/ 693394 h 1237805"/>
                <a:gd name="connsiteX7" fmla="*/ 5038078 w 5038078"/>
                <a:gd name="connsiteY7" fmla="*/ 795719 h 1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38078" h="1237805">
                  <a:moveTo>
                    <a:pt x="0" y="1237805"/>
                  </a:moveTo>
                  <a:lnTo>
                    <a:pt x="19230" y="1159609"/>
                  </a:lnTo>
                  <a:cubicBezTo>
                    <a:pt x="96961" y="850027"/>
                    <a:pt x="191605" y="533778"/>
                    <a:pt x="382219" y="333970"/>
                  </a:cubicBezTo>
                  <a:cubicBezTo>
                    <a:pt x="619171" y="85526"/>
                    <a:pt x="977934" y="5774"/>
                    <a:pt x="1315784" y="1178"/>
                  </a:cubicBezTo>
                  <a:lnTo>
                    <a:pt x="1576991" y="0"/>
                  </a:lnTo>
                  <a:cubicBezTo>
                    <a:pt x="2190813" y="3698"/>
                    <a:pt x="2830589" y="57744"/>
                    <a:pt x="3403320" y="271915"/>
                  </a:cubicBezTo>
                  <a:cubicBezTo>
                    <a:pt x="3828046" y="430728"/>
                    <a:pt x="4248519" y="568281"/>
                    <a:pt x="4672870" y="693394"/>
                  </a:cubicBezTo>
                  <a:lnTo>
                    <a:pt x="5038078" y="795719"/>
                  </a:lnTo>
                </a:path>
              </a:pathLst>
            </a:cu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venir Next LT Pro Light"/>
              </a:endParaRPr>
            </a:p>
          </p:txBody>
        </p:sp>
      </p:grpSp>
      <p:pic>
        <p:nvPicPr>
          <p:cNvPr id="6" name="Grafik 5">
            <a:extLst>
              <a:ext uri="{FF2B5EF4-FFF2-40B4-BE49-F238E27FC236}">
                <a16:creationId xmlns:a16="http://schemas.microsoft.com/office/drawing/2014/main" id="{3FF981FA-9499-E5BB-0BA2-7ADCE5C2E9E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0941"/>
          <a:stretch/>
        </p:blipFill>
        <p:spPr>
          <a:xfrm>
            <a:off x="5334000" y="762000"/>
            <a:ext cx="6096000" cy="533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26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3F3A0F6C-EB8F-4A4C-8258-23F6D815E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8352" cy="6438900"/>
          </a:xfrm>
          <a:custGeom>
            <a:avLst/>
            <a:gdLst>
              <a:gd name="connsiteX0" fmla="*/ 0 w 12198352"/>
              <a:gd name="connsiteY0" fmla="*/ 0 h 6438900"/>
              <a:gd name="connsiteX1" fmla="*/ 12198352 w 12198352"/>
              <a:gd name="connsiteY1" fmla="*/ 0 h 6438900"/>
              <a:gd name="connsiteX2" fmla="*/ 12198352 w 12198352"/>
              <a:gd name="connsiteY2" fmla="*/ 5644414 h 6438900"/>
              <a:gd name="connsiteX3" fmla="*/ 12042486 w 12198352"/>
              <a:gd name="connsiteY3" fmla="*/ 5750064 h 6438900"/>
              <a:gd name="connsiteX4" fmla="*/ 9483672 w 12198352"/>
              <a:gd name="connsiteY4" fmla="*/ 6432438 h 6438900"/>
              <a:gd name="connsiteX5" fmla="*/ 8500895 w 12198352"/>
              <a:gd name="connsiteY5" fmla="*/ 6437925 h 6438900"/>
              <a:gd name="connsiteX6" fmla="*/ 1629409 w 12198352"/>
              <a:gd name="connsiteY6" fmla="*/ 5170893 h 6438900"/>
              <a:gd name="connsiteX7" fmla="*/ 433424 w 12198352"/>
              <a:gd name="connsiteY7" fmla="*/ 4633819 h 6438900"/>
              <a:gd name="connsiteX8" fmla="*/ 0 w 12198352"/>
              <a:gd name="connsiteY8" fmla="*/ 4450771 h 643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8352" h="6438900">
                <a:moveTo>
                  <a:pt x="0" y="0"/>
                </a:moveTo>
                <a:lnTo>
                  <a:pt x="12198352" y="0"/>
                </a:lnTo>
                <a:lnTo>
                  <a:pt x="12198352" y="5644414"/>
                </a:lnTo>
                <a:lnTo>
                  <a:pt x="12042486" y="5750064"/>
                </a:lnTo>
                <a:cubicBezTo>
                  <a:pt x="11268689" y="6237466"/>
                  <a:pt x="10357585" y="6417714"/>
                  <a:pt x="9483672" y="6432438"/>
                </a:cubicBezTo>
                <a:cubicBezTo>
                  <a:pt x="9158751" y="6438062"/>
                  <a:pt x="8830819" y="6440385"/>
                  <a:pt x="8500895" y="6437925"/>
                </a:cubicBezTo>
                <a:cubicBezTo>
                  <a:pt x="6191416" y="6420695"/>
                  <a:pt x="3784289" y="6168856"/>
                  <a:pt x="1629409" y="5170893"/>
                </a:cubicBezTo>
                <a:cubicBezTo>
                  <a:pt x="1229906" y="4985892"/>
                  <a:pt x="831404" y="4807078"/>
                  <a:pt x="433424" y="4633819"/>
                </a:cubicBezTo>
                <a:lnTo>
                  <a:pt x="0" y="445077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5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7" name="Freeform: Shape 12">
            <a:extLst>
              <a:ext uri="{FF2B5EF4-FFF2-40B4-BE49-F238E27FC236}">
                <a16:creationId xmlns:a16="http://schemas.microsoft.com/office/drawing/2014/main" id="{6A9C92F4-A4A4-42E0-9391-C666AAED1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817925">
            <a:off x="2322363" y="-118377"/>
            <a:ext cx="7900749" cy="9821966"/>
          </a:xfrm>
          <a:custGeom>
            <a:avLst/>
            <a:gdLst>
              <a:gd name="connsiteX0" fmla="*/ 589029 w 7858893"/>
              <a:gd name="connsiteY0" fmla="*/ 9827096 h 9827096"/>
              <a:gd name="connsiteX1" fmla="*/ 0 w 7858893"/>
              <a:gd name="connsiteY1" fmla="*/ 9338053 h 9827096"/>
              <a:gd name="connsiteX2" fmla="*/ 50440 w 7858893"/>
              <a:gd name="connsiteY2" fmla="*/ 9011561 h 9827096"/>
              <a:gd name="connsiteX3" fmla="*/ 398242 w 7858893"/>
              <a:gd name="connsiteY3" fmla="*/ 7620242 h 9827096"/>
              <a:gd name="connsiteX4" fmla="*/ 6756719 w 7858893"/>
              <a:gd name="connsiteY4" fmla="*/ 593416 h 9827096"/>
              <a:gd name="connsiteX5" fmla="*/ 7642630 w 7858893"/>
              <a:gd name="connsiteY5" fmla="*/ 111525 h 9827096"/>
              <a:gd name="connsiteX6" fmla="*/ 7858893 w 7858893"/>
              <a:gd name="connsiteY6" fmla="*/ 0 h 9827096"/>
              <a:gd name="connsiteX0" fmla="*/ 589029 w 8190490"/>
              <a:gd name="connsiteY0" fmla="*/ 9787128 h 9787128"/>
              <a:gd name="connsiteX1" fmla="*/ 0 w 8190490"/>
              <a:gd name="connsiteY1" fmla="*/ 9298085 h 9787128"/>
              <a:gd name="connsiteX2" fmla="*/ 50440 w 8190490"/>
              <a:gd name="connsiteY2" fmla="*/ 8971593 h 9787128"/>
              <a:gd name="connsiteX3" fmla="*/ 398242 w 8190490"/>
              <a:gd name="connsiteY3" fmla="*/ 7580274 h 9787128"/>
              <a:gd name="connsiteX4" fmla="*/ 6756719 w 8190490"/>
              <a:gd name="connsiteY4" fmla="*/ 553448 h 9787128"/>
              <a:gd name="connsiteX5" fmla="*/ 7642630 w 8190490"/>
              <a:gd name="connsiteY5" fmla="*/ 71557 h 9787128"/>
              <a:gd name="connsiteX6" fmla="*/ 8190490 w 8190490"/>
              <a:gd name="connsiteY6" fmla="*/ 0 h 9787128"/>
              <a:gd name="connsiteX7" fmla="*/ 589029 w 8190490"/>
              <a:gd name="connsiteY7" fmla="*/ 9787128 h 9787128"/>
              <a:gd name="connsiteX0" fmla="*/ 589029 w 8281930"/>
              <a:gd name="connsiteY0" fmla="*/ 9722690 h 9722690"/>
              <a:gd name="connsiteX1" fmla="*/ 0 w 8281930"/>
              <a:gd name="connsiteY1" fmla="*/ 9233647 h 9722690"/>
              <a:gd name="connsiteX2" fmla="*/ 50440 w 8281930"/>
              <a:gd name="connsiteY2" fmla="*/ 8907155 h 9722690"/>
              <a:gd name="connsiteX3" fmla="*/ 398242 w 8281930"/>
              <a:gd name="connsiteY3" fmla="*/ 7515836 h 9722690"/>
              <a:gd name="connsiteX4" fmla="*/ 6756719 w 8281930"/>
              <a:gd name="connsiteY4" fmla="*/ 489010 h 9722690"/>
              <a:gd name="connsiteX5" fmla="*/ 7642630 w 8281930"/>
              <a:gd name="connsiteY5" fmla="*/ 7119 h 9722690"/>
              <a:gd name="connsiteX6" fmla="*/ 8281930 w 8281930"/>
              <a:gd name="connsiteY6" fmla="*/ 27002 h 9722690"/>
              <a:gd name="connsiteX0" fmla="*/ 589029 w 7911958"/>
              <a:gd name="connsiteY0" fmla="*/ 9802819 h 9802819"/>
              <a:gd name="connsiteX1" fmla="*/ 0 w 7911958"/>
              <a:gd name="connsiteY1" fmla="*/ 9313776 h 9802819"/>
              <a:gd name="connsiteX2" fmla="*/ 50440 w 7911958"/>
              <a:gd name="connsiteY2" fmla="*/ 8987284 h 9802819"/>
              <a:gd name="connsiteX3" fmla="*/ 398242 w 7911958"/>
              <a:gd name="connsiteY3" fmla="*/ 7595965 h 9802819"/>
              <a:gd name="connsiteX4" fmla="*/ 6756719 w 7911958"/>
              <a:gd name="connsiteY4" fmla="*/ 569139 h 9802819"/>
              <a:gd name="connsiteX5" fmla="*/ 7642630 w 7911958"/>
              <a:gd name="connsiteY5" fmla="*/ 87248 h 9802819"/>
              <a:gd name="connsiteX6" fmla="*/ 7911958 w 7911958"/>
              <a:gd name="connsiteY6" fmla="*/ 0 h 9802819"/>
              <a:gd name="connsiteX0" fmla="*/ 589029 w 7642630"/>
              <a:gd name="connsiteY0" fmla="*/ 9715571 h 9715571"/>
              <a:gd name="connsiteX1" fmla="*/ 0 w 7642630"/>
              <a:gd name="connsiteY1" fmla="*/ 9226528 h 9715571"/>
              <a:gd name="connsiteX2" fmla="*/ 50440 w 7642630"/>
              <a:gd name="connsiteY2" fmla="*/ 8900036 h 9715571"/>
              <a:gd name="connsiteX3" fmla="*/ 398242 w 7642630"/>
              <a:gd name="connsiteY3" fmla="*/ 7508717 h 9715571"/>
              <a:gd name="connsiteX4" fmla="*/ 6756719 w 7642630"/>
              <a:gd name="connsiteY4" fmla="*/ 481891 h 9715571"/>
              <a:gd name="connsiteX5" fmla="*/ 7642630 w 7642630"/>
              <a:gd name="connsiteY5" fmla="*/ 0 h 9715571"/>
              <a:gd name="connsiteX0" fmla="*/ 589029 w 7900749"/>
              <a:gd name="connsiteY0" fmla="*/ 9821966 h 9821966"/>
              <a:gd name="connsiteX1" fmla="*/ 0 w 7900749"/>
              <a:gd name="connsiteY1" fmla="*/ 9332923 h 9821966"/>
              <a:gd name="connsiteX2" fmla="*/ 50440 w 7900749"/>
              <a:gd name="connsiteY2" fmla="*/ 9006431 h 9821966"/>
              <a:gd name="connsiteX3" fmla="*/ 398242 w 7900749"/>
              <a:gd name="connsiteY3" fmla="*/ 7615112 h 9821966"/>
              <a:gd name="connsiteX4" fmla="*/ 6756719 w 7900749"/>
              <a:gd name="connsiteY4" fmla="*/ 588286 h 9821966"/>
              <a:gd name="connsiteX5" fmla="*/ 7900749 w 7900749"/>
              <a:gd name="connsiteY5" fmla="*/ 0 h 9821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00749" h="9821966">
                <a:moveTo>
                  <a:pt x="589029" y="9821966"/>
                </a:moveTo>
                <a:lnTo>
                  <a:pt x="0" y="9332923"/>
                </a:lnTo>
                <a:lnTo>
                  <a:pt x="50440" y="9006431"/>
                </a:lnTo>
                <a:cubicBezTo>
                  <a:pt x="119970" y="8604142"/>
                  <a:pt x="221982" y="8158814"/>
                  <a:pt x="398242" y="7615112"/>
                </a:cubicBezTo>
                <a:cubicBezTo>
                  <a:pt x="1372817" y="4608865"/>
                  <a:pt x="3887952" y="2237199"/>
                  <a:pt x="6756719" y="588286"/>
                </a:cubicBezTo>
                <a:cubicBezTo>
                  <a:pt x="6992735" y="452730"/>
                  <a:pt x="7549593" y="182994"/>
                  <a:pt x="7900749" y="0"/>
                </a:cubicBez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1C0888-8D7E-140A-FA1E-BA7D6409F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1" y="762000"/>
            <a:ext cx="3598808" cy="2286000"/>
          </a:xfrm>
        </p:spPr>
        <p:txBody>
          <a:bodyPr anchor="t">
            <a:normAutofit/>
          </a:bodyPr>
          <a:lstStyle/>
          <a:p>
            <a:r>
              <a:rPr lang="de-DE" sz="3200" dirty="0">
                <a:solidFill>
                  <a:srgbClr val="FFFFFF"/>
                </a:solidFill>
              </a:rPr>
              <a:t>Sportarten</a:t>
            </a:r>
          </a:p>
        </p:txBody>
      </p:sp>
      <p:graphicFrame>
        <p:nvGraphicFramePr>
          <p:cNvPr id="18" name="Inhaltsplatzhalter 2">
            <a:extLst>
              <a:ext uri="{FF2B5EF4-FFF2-40B4-BE49-F238E27FC236}">
                <a16:creationId xmlns:a16="http://schemas.microsoft.com/office/drawing/2014/main" id="{42392D17-EAFD-D2A3-0C62-1810C5D7A7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274424"/>
              </p:ext>
            </p:extLst>
          </p:nvPr>
        </p:nvGraphicFramePr>
        <p:xfrm>
          <a:off x="4572000" y="771726"/>
          <a:ext cx="6858000" cy="4562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2438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E633B38B-B87A-4288-A20F-0223A6C27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F3D8A7-45D9-EA91-8A20-6F292378C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286000"/>
            <a:ext cx="5334000" cy="381000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de-DE" sz="2200" dirty="0" err="1"/>
              <a:t>Airminton</a:t>
            </a:r>
            <a:endParaRPr lang="de-DE" sz="2200" dirty="0"/>
          </a:p>
          <a:p>
            <a:pPr>
              <a:lnSpc>
                <a:spcPct val="115000"/>
              </a:lnSpc>
            </a:pPr>
            <a:r>
              <a:rPr lang="de-DE" sz="2200" dirty="0"/>
              <a:t>Ein für Outdoor geeigneter Ball muss 6x von jedem Spieler gespielt werden für maximale Punktzahl</a:t>
            </a:r>
          </a:p>
          <a:p>
            <a:pPr>
              <a:lnSpc>
                <a:spcPct val="115000"/>
              </a:lnSpc>
            </a:pPr>
            <a:r>
              <a:rPr lang="de-DE" sz="2200" dirty="0"/>
              <a:t>Ein Probeversuch möglich</a:t>
            </a:r>
          </a:p>
          <a:p>
            <a:pPr>
              <a:lnSpc>
                <a:spcPct val="115000"/>
              </a:lnSpc>
            </a:pPr>
            <a:r>
              <a:rPr lang="de-DE" sz="2200" dirty="0"/>
              <a:t>Standort: Rasenplatz halber 16er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0F3C8BD-4A66-27CE-A3B9-FFF908FFB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762000"/>
            <a:ext cx="5334000" cy="1524000"/>
          </a:xfrm>
        </p:spPr>
        <p:txBody>
          <a:bodyPr>
            <a:normAutofit/>
          </a:bodyPr>
          <a:lstStyle/>
          <a:p>
            <a:r>
              <a:rPr lang="de-DE" sz="3200"/>
              <a:t>Badminton</a:t>
            </a:r>
          </a:p>
        </p:txBody>
      </p:sp>
    </p:spTree>
    <p:extLst>
      <p:ext uri="{BB962C8B-B14F-4D97-AF65-F5344CB8AC3E}">
        <p14:creationId xmlns:p14="http://schemas.microsoft.com/office/powerpoint/2010/main" val="4276207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: Shape 2056">
            <a:extLst>
              <a:ext uri="{FF2B5EF4-FFF2-40B4-BE49-F238E27FC236}">
                <a16:creationId xmlns:a16="http://schemas.microsoft.com/office/drawing/2014/main" id="{3D065C6D-EB42-400B-99C4-D0ACE936F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13174" y="0"/>
            <a:ext cx="5578824" cy="6028256"/>
          </a:xfrm>
          <a:custGeom>
            <a:avLst/>
            <a:gdLst>
              <a:gd name="connsiteX0" fmla="*/ 1681218 w 5578824"/>
              <a:gd name="connsiteY0" fmla="*/ 0 h 6028256"/>
              <a:gd name="connsiteX1" fmla="*/ 5578824 w 5578824"/>
              <a:gd name="connsiteY1" fmla="*/ 0 h 6028256"/>
              <a:gd name="connsiteX2" fmla="*/ 5578824 w 5578824"/>
              <a:gd name="connsiteY2" fmla="*/ 5760161 h 6028256"/>
              <a:gd name="connsiteX3" fmla="*/ 5441231 w 5578824"/>
              <a:gd name="connsiteY3" fmla="*/ 5804042 h 6028256"/>
              <a:gd name="connsiteX4" fmla="*/ 4253224 w 5578824"/>
              <a:gd name="connsiteY4" fmla="*/ 5980388 h 6028256"/>
              <a:gd name="connsiteX5" fmla="*/ 837278 w 5578824"/>
              <a:gd name="connsiteY5" fmla="*/ 4877588 h 6028256"/>
              <a:gd name="connsiteX6" fmla="*/ 109626 w 5578824"/>
              <a:gd name="connsiteY6" fmla="*/ 3329255 h 6028256"/>
              <a:gd name="connsiteX7" fmla="*/ 156962 w 5578824"/>
              <a:gd name="connsiteY7" fmla="*/ 1773839 h 6028256"/>
              <a:gd name="connsiteX8" fmla="*/ 904890 w 5578824"/>
              <a:gd name="connsiteY8" fmla="*/ 738354 h 6028256"/>
              <a:gd name="connsiteX9" fmla="*/ 1304592 w 5578824"/>
              <a:gd name="connsiteY9" fmla="*/ 360545 h 602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8824" h="6028256">
                <a:moveTo>
                  <a:pt x="1681218" y="0"/>
                </a:moveTo>
                <a:lnTo>
                  <a:pt x="5578824" y="0"/>
                </a:lnTo>
                <a:lnTo>
                  <a:pt x="5578824" y="5760161"/>
                </a:lnTo>
                <a:lnTo>
                  <a:pt x="5441231" y="5804042"/>
                </a:lnTo>
                <a:cubicBezTo>
                  <a:pt x="5079089" y="5907589"/>
                  <a:pt x="4674877" y="5944442"/>
                  <a:pt x="4253224" y="5980388"/>
                </a:cubicBezTo>
                <a:cubicBezTo>
                  <a:pt x="2813852" y="6102970"/>
                  <a:pt x="1551586" y="6071494"/>
                  <a:pt x="837278" y="4877588"/>
                </a:cubicBezTo>
                <a:cubicBezTo>
                  <a:pt x="529862" y="4363935"/>
                  <a:pt x="255162" y="3847185"/>
                  <a:pt x="109626" y="3329255"/>
                </a:cubicBezTo>
                <a:cubicBezTo>
                  <a:pt x="-35907" y="2811325"/>
                  <a:pt x="-52277" y="2292214"/>
                  <a:pt x="156962" y="1773839"/>
                </a:cubicBezTo>
                <a:cubicBezTo>
                  <a:pt x="296494" y="1428108"/>
                  <a:pt x="536161" y="1082881"/>
                  <a:pt x="904890" y="738354"/>
                </a:cubicBezTo>
                <a:cubicBezTo>
                  <a:pt x="1036690" y="615181"/>
                  <a:pt x="1169968" y="488910"/>
                  <a:pt x="1304592" y="36054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3362A0EA-3E81-4464-94B8-70BE5870E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7883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2C6FD6-1C58-7215-8468-8226F7667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5334000" cy="3810001"/>
          </a:xfrm>
        </p:spPr>
        <p:txBody>
          <a:bodyPr>
            <a:normAutofit/>
          </a:bodyPr>
          <a:lstStyle/>
          <a:p>
            <a:r>
              <a:rPr lang="de-DE" sz="2400"/>
              <a:t>Torwandschießen</a:t>
            </a:r>
          </a:p>
          <a:p>
            <a:r>
              <a:rPr lang="de-DE" sz="2400"/>
              <a:t>3 Schüsse oben, 3 unten</a:t>
            </a:r>
          </a:p>
          <a:p>
            <a:r>
              <a:rPr lang="de-DE" sz="2400"/>
              <a:t>Standort: Rasenplatz vorne links</a:t>
            </a:r>
          </a:p>
          <a:p>
            <a:pPr marL="0" indent="0">
              <a:buNone/>
            </a:pPr>
            <a:endParaRPr lang="de-DE" sz="240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9641B95-8F20-1F46-93F3-4EC78943B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5334000" cy="1524000"/>
          </a:xfrm>
        </p:spPr>
        <p:txBody>
          <a:bodyPr>
            <a:normAutofit/>
          </a:bodyPr>
          <a:lstStyle/>
          <a:p>
            <a:r>
              <a:rPr lang="de-DE" sz="3200"/>
              <a:t>Fußball		</a:t>
            </a:r>
          </a:p>
        </p:txBody>
      </p:sp>
    </p:spTree>
    <p:extLst>
      <p:ext uri="{BB962C8B-B14F-4D97-AF65-F5344CB8AC3E}">
        <p14:creationId xmlns:p14="http://schemas.microsoft.com/office/powerpoint/2010/main" val="235166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Freeform: Shape 3080">
            <a:extLst>
              <a:ext uri="{FF2B5EF4-FFF2-40B4-BE49-F238E27FC236}">
                <a16:creationId xmlns:a16="http://schemas.microsoft.com/office/drawing/2014/main" id="{A3BFB3E6-2D9E-4A5C-826F-44A91F5977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23838" y="538152"/>
            <a:ext cx="6095989" cy="654368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C9A926-3C07-5B63-2EB6-A4D4022D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1" y="3048000"/>
            <a:ext cx="4572000" cy="304800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de-DE" sz="2400"/>
              <a:t>Lasergewehr</a:t>
            </a:r>
          </a:p>
          <a:p>
            <a:pPr>
              <a:lnSpc>
                <a:spcPct val="115000"/>
              </a:lnSpc>
            </a:pPr>
            <a:r>
              <a:rPr lang="de-DE" sz="2400"/>
              <a:t>6 Schüsse auf Zielscheibe</a:t>
            </a:r>
          </a:p>
          <a:p>
            <a:pPr>
              <a:lnSpc>
                <a:spcPct val="115000"/>
              </a:lnSpc>
            </a:pPr>
            <a:r>
              <a:rPr lang="de-DE" sz="2400"/>
              <a:t>Für 8,0 bis 10,0 gibt es einen Punkt, sonst keinen Punkt</a:t>
            </a:r>
          </a:p>
          <a:p>
            <a:pPr>
              <a:lnSpc>
                <a:spcPct val="115000"/>
              </a:lnSpc>
            </a:pPr>
            <a:r>
              <a:rPr lang="de-DE" sz="2400"/>
              <a:t>Standort: Clubraum oder schattiger Bereich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3FDCD0-1DA5-5F24-B5FD-19B6C48FA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0" y="1523990"/>
            <a:ext cx="4572000" cy="1524010"/>
          </a:xfrm>
        </p:spPr>
        <p:txBody>
          <a:bodyPr anchor="t">
            <a:normAutofit/>
          </a:bodyPr>
          <a:lstStyle/>
          <a:p>
            <a:r>
              <a:rPr lang="de-DE" sz="3200"/>
              <a:t>Sportschützen		</a:t>
            </a:r>
          </a:p>
        </p:txBody>
      </p:sp>
    </p:spTree>
    <p:extLst>
      <p:ext uri="{BB962C8B-B14F-4D97-AF65-F5344CB8AC3E}">
        <p14:creationId xmlns:p14="http://schemas.microsoft.com/office/powerpoint/2010/main" val="2012246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1AB25AB-BF5B-D9B5-4A8F-9E2E4A6A5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018325" cy="1102157"/>
          </a:xfrm>
        </p:spPr>
        <p:txBody>
          <a:bodyPr anchor="t">
            <a:normAutofit/>
          </a:bodyPr>
          <a:lstStyle/>
          <a:p>
            <a:r>
              <a:rPr lang="de-DE" sz="3200" dirty="0"/>
              <a:t>Handball</a:t>
            </a:r>
          </a:p>
        </p:txBody>
      </p:sp>
      <p:sp>
        <p:nvSpPr>
          <p:cNvPr id="4105" name="Freeform: Shape 4104">
            <a:extLst>
              <a:ext uri="{FF2B5EF4-FFF2-40B4-BE49-F238E27FC236}">
                <a16:creationId xmlns:a16="http://schemas.microsoft.com/office/drawing/2014/main" id="{B423BB46-9386-40B6-B6A8-70CDDE734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9075" y="16663"/>
            <a:ext cx="4352924" cy="6092804"/>
          </a:xfrm>
          <a:custGeom>
            <a:avLst/>
            <a:gdLst>
              <a:gd name="connsiteX0" fmla="*/ 520805 w 4496214"/>
              <a:gd name="connsiteY0" fmla="*/ 0 h 4712444"/>
              <a:gd name="connsiteX1" fmla="*/ 4496214 w 4496214"/>
              <a:gd name="connsiteY1" fmla="*/ 0 h 4712444"/>
              <a:gd name="connsiteX2" fmla="*/ 4496214 w 4496214"/>
              <a:gd name="connsiteY2" fmla="*/ 2870874 h 4712444"/>
              <a:gd name="connsiteX3" fmla="*/ 4327504 w 4496214"/>
              <a:gd name="connsiteY3" fmla="*/ 2986301 h 4712444"/>
              <a:gd name="connsiteX4" fmla="*/ 4128523 w 4496214"/>
              <a:gd name="connsiteY4" fmla="*/ 3121316 h 4712444"/>
              <a:gd name="connsiteX5" fmla="*/ 1946719 w 4496214"/>
              <a:gd name="connsiteY5" fmla="*/ 4514203 h 4712444"/>
              <a:gd name="connsiteX6" fmla="*/ 393090 w 4496214"/>
              <a:gd name="connsiteY6" fmla="*/ 4234003 h 4712444"/>
              <a:gd name="connsiteX7" fmla="*/ 62 w 4496214"/>
              <a:gd name="connsiteY7" fmla="*/ 2727368 h 4712444"/>
              <a:gd name="connsiteX8" fmla="*/ 513680 w 4496214"/>
              <a:gd name="connsiteY8" fmla="*/ 17175 h 4712444"/>
              <a:gd name="connsiteX0" fmla="*/ 4496214 w 4496214"/>
              <a:gd name="connsiteY0" fmla="*/ 0 h 4712444"/>
              <a:gd name="connsiteX1" fmla="*/ 4496214 w 4496214"/>
              <a:gd name="connsiteY1" fmla="*/ 2870874 h 4712444"/>
              <a:gd name="connsiteX2" fmla="*/ 4327504 w 4496214"/>
              <a:gd name="connsiteY2" fmla="*/ 2986301 h 4712444"/>
              <a:gd name="connsiteX3" fmla="*/ 4128523 w 4496214"/>
              <a:gd name="connsiteY3" fmla="*/ 3121316 h 4712444"/>
              <a:gd name="connsiteX4" fmla="*/ 1946719 w 4496214"/>
              <a:gd name="connsiteY4" fmla="*/ 4514203 h 4712444"/>
              <a:gd name="connsiteX5" fmla="*/ 393090 w 4496214"/>
              <a:gd name="connsiteY5" fmla="*/ 4234003 h 4712444"/>
              <a:gd name="connsiteX6" fmla="*/ 62 w 4496214"/>
              <a:gd name="connsiteY6" fmla="*/ 2727368 h 4712444"/>
              <a:gd name="connsiteX7" fmla="*/ 513680 w 4496214"/>
              <a:gd name="connsiteY7" fmla="*/ 17175 h 4712444"/>
              <a:gd name="connsiteX8" fmla="*/ 610729 w 4496214"/>
              <a:gd name="connsiteY8" fmla="*/ 94249 h 4712444"/>
              <a:gd name="connsiteX0" fmla="*/ 4496214 w 4496214"/>
              <a:gd name="connsiteY0" fmla="*/ 2853983 h 4695553"/>
              <a:gd name="connsiteX1" fmla="*/ 4327504 w 4496214"/>
              <a:gd name="connsiteY1" fmla="*/ 2969410 h 4695553"/>
              <a:gd name="connsiteX2" fmla="*/ 4128523 w 4496214"/>
              <a:gd name="connsiteY2" fmla="*/ 3104425 h 4695553"/>
              <a:gd name="connsiteX3" fmla="*/ 1946719 w 4496214"/>
              <a:gd name="connsiteY3" fmla="*/ 4497312 h 4695553"/>
              <a:gd name="connsiteX4" fmla="*/ 393090 w 4496214"/>
              <a:gd name="connsiteY4" fmla="*/ 4217112 h 4695553"/>
              <a:gd name="connsiteX5" fmla="*/ 62 w 4496214"/>
              <a:gd name="connsiteY5" fmla="*/ 2710477 h 4695553"/>
              <a:gd name="connsiteX6" fmla="*/ 513680 w 4496214"/>
              <a:gd name="connsiteY6" fmla="*/ 284 h 4695553"/>
              <a:gd name="connsiteX7" fmla="*/ 610729 w 4496214"/>
              <a:gd name="connsiteY7" fmla="*/ 77358 h 4695553"/>
              <a:gd name="connsiteX0" fmla="*/ 4496214 w 4496214"/>
              <a:gd name="connsiteY0" fmla="*/ 2853699 h 4695269"/>
              <a:gd name="connsiteX1" fmla="*/ 4327504 w 4496214"/>
              <a:gd name="connsiteY1" fmla="*/ 2969126 h 4695269"/>
              <a:gd name="connsiteX2" fmla="*/ 4128523 w 4496214"/>
              <a:gd name="connsiteY2" fmla="*/ 3104141 h 4695269"/>
              <a:gd name="connsiteX3" fmla="*/ 1946719 w 4496214"/>
              <a:gd name="connsiteY3" fmla="*/ 4497028 h 4695269"/>
              <a:gd name="connsiteX4" fmla="*/ 393090 w 4496214"/>
              <a:gd name="connsiteY4" fmla="*/ 4216828 h 4695269"/>
              <a:gd name="connsiteX5" fmla="*/ 62 w 4496214"/>
              <a:gd name="connsiteY5" fmla="*/ 2710193 h 4695269"/>
              <a:gd name="connsiteX6" fmla="*/ 513680 w 4496214"/>
              <a:gd name="connsiteY6" fmla="*/ 0 h 4695269"/>
              <a:gd name="connsiteX0" fmla="*/ 4496214 w 4496214"/>
              <a:gd name="connsiteY0" fmla="*/ 2853699 h 4650427"/>
              <a:gd name="connsiteX1" fmla="*/ 4327504 w 4496214"/>
              <a:gd name="connsiteY1" fmla="*/ 2969126 h 4650427"/>
              <a:gd name="connsiteX2" fmla="*/ 4128523 w 4496214"/>
              <a:gd name="connsiteY2" fmla="*/ 3104141 h 4650427"/>
              <a:gd name="connsiteX3" fmla="*/ 3578025 w 4496214"/>
              <a:gd name="connsiteY3" fmla="*/ 3466740 h 4650427"/>
              <a:gd name="connsiteX4" fmla="*/ 1946719 w 4496214"/>
              <a:gd name="connsiteY4" fmla="*/ 4497028 h 4650427"/>
              <a:gd name="connsiteX5" fmla="*/ 393090 w 4496214"/>
              <a:gd name="connsiteY5" fmla="*/ 4216828 h 4650427"/>
              <a:gd name="connsiteX6" fmla="*/ 62 w 4496214"/>
              <a:gd name="connsiteY6" fmla="*/ 2710193 h 4650427"/>
              <a:gd name="connsiteX7" fmla="*/ 513680 w 4496214"/>
              <a:gd name="connsiteY7" fmla="*/ 0 h 4650427"/>
              <a:gd name="connsiteX0" fmla="*/ 4496214 w 4496214"/>
              <a:gd name="connsiteY0" fmla="*/ 2853699 h 4650427"/>
              <a:gd name="connsiteX1" fmla="*/ 4327504 w 4496214"/>
              <a:gd name="connsiteY1" fmla="*/ 2969126 h 4650427"/>
              <a:gd name="connsiteX2" fmla="*/ 4128523 w 4496214"/>
              <a:gd name="connsiteY2" fmla="*/ 3104141 h 4650427"/>
              <a:gd name="connsiteX3" fmla="*/ 3578025 w 4496214"/>
              <a:gd name="connsiteY3" fmla="*/ 3466740 h 4650427"/>
              <a:gd name="connsiteX4" fmla="*/ 1946719 w 4496214"/>
              <a:gd name="connsiteY4" fmla="*/ 4497028 h 4650427"/>
              <a:gd name="connsiteX5" fmla="*/ 393090 w 4496214"/>
              <a:gd name="connsiteY5" fmla="*/ 4216828 h 4650427"/>
              <a:gd name="connsiteX6" fmla="*/ 62 w 4496214"/>
              <a:gd name="connsiteY6" fmla="*/ 2710193 h 4650427"/>
              <a:gd name="connsiteX7" fmla="*/ 513680 w 4496214"/>
              <a:gd name="connsiteY7" fmla="*/ 0 h 4650427"/>
              <a:gd name="connsiteX0" fmla="*/ 4496214 w 4496214"/>
              <a:gd name="connsiteY0" fmla="*/ 2853699 h 4650427"/>
              <a:gd name="connsiteX1" fmla="*/ 4327504 w 4496214"/>
              <a:gd name="connsiteY1" fmla="*/ 2969126 h 4650427"/>
              <a:gd name="connsiteX2" fmla="*/ 3578025 w 4496214"/>
              <a:gd name="connsiteY2" fmla="*/ 3466740 h 4650427"/>
              <a:gd name="connsiteX3" fmla="*/ 1946719 w 4496214"/>
              <a:gd name="connsiteY3" fmla="*/ 4497028 h 4650427"/>
              <a:gd name="connsiteX4" fmla="*/ 393090 w 4496214"/>
              <a:gd name="connsiteY4" fmla="*/ 4216828 h 4650427"/>
              <a:gd name="connsiteX5" fmla="*/ 62 w 4496214"/>
              <a:gd name="connsiteY5" fmla="*/ 2710193 h 4650427"/>
              <a:gd name="connsiteX6" fmla="*/ 513680 w 4496214"/>
              <a:gd name="connsiteY6" fmla="*/ 0 h 4650427"/>
              <a:gd name="connsiteX0" fmla="*/ 4496214 w 4496214"/>
              <a:gd name="connsiteY0" fmla="*/ 2853699 h 4650427"/>
              <a:gd name="connsiteX1" fmla="*/ 3578025 w 4496214"/>
              <a:gd name="connsiteY1" fmla="*/ 3466740 h 4650427"/>
              <a:gd name="connsiteX2" fmla="*/ 1946719 w 4496214"/>
              <a:gd name="connsiteY2" fmla="*/ 4497028 h 4650427"/>
              <a:gd name="connsiteX3" fmla="*/ 393090 w 4496214"/>
              <a:gd name="connsiteY3" fmla="*/ 4216828 h 4650427"/>
              <a:gd name="connsiteX4" fmla="*/ 62 w 4496214"/>
              <a:gd name="connsiteY4" fmla="*/ 2710193 h 4650427"/>
              <a:gd name="connsiteX5" fmla="*/ 513680 w 4496214"/>
              <a:gd name="connsiteY5" fmla="*/ 0 h 4650427"/>
              <a:gd name="connsiteX0" fmla="*/ 3578025 w 3578025"/>
              <a:gd name="connsiteY0" fmla="*/ 3466740 h 4650427"/>
              <a:gd name="connsiteX1" fmla="*/ 1946719 w 3578025"/>
              <a:gd name="connsiteY1" fmla="*/ 4497028 h 4650427"/>
              <a:gd name="connsiteX2" fmla="*/ 393090 w 3578025"/>
              <a:gd name="connsiteY2" fmla="*/ 4216828 h 4650427"/>
              <a:gd name="connsiteX3" fmla="*/ 62 w 3578025"/>
              <a:gd name="connsiteY3" fmla="*/ 2710193 h 4650427"/>
              <a:gd name="connsiteX4" fmla="*/ 513680 w 3578025"/>
              <a:gd name="connsiteY4" fmla="*/ 0 h 4650427"/>
              <a:gd name="connsiteX0" fmla="*/ 3578025 w 3578025"/>
              <a:gd name="connsiteY0" fmla="*/ 3466740 h 4705670"/>
              <a:gd name="connsiteX1" fmla="*/ 1946719 w 3578025"/>
              <a:gd name="connsiteY1" fmla="*/ 4497028 h 4705670"/>
              <a:gd name="connsiteX2" fmla="*/ 393090 w 3578025"/>
              <a:gd name="connsiteY2" fmla="*/ 4216828 h 4705670"/>
              <a:gd name="connsiteX3" fmla="*/ 62 w 3578025"/>
              <a:gd name="connsiteY3" fmla="*/ 2710193 h 4705670"/>
              <a:gd name="connsiteX4" fmla="*/ 513680 w 3578025"/>
              <a:gd name="connsiteY4" fmla="*/ 0 h 470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8025" h="4705670">
                <a:moveTo>
                  <a:pt x="3578025" y="3466740"/>
                </a:moveTo>
                <a:cubicBezTo>
                  <a:pt x="3034256" y="3810169"/>
                  <a:pt x="2520630" y="4206761"/>
                  <a:pt x="1946719" y="4497028"/>
                </a:cubicBezTo>
                <a:cubicBezTo>
                  <a:pt x="1423184" y="4761816"/>
                  <a:pt x="872113" y="4874226"/>
                  <a:pt x="393090" y="4216828"/>
                </a:cubicBezTo>
                <a:cubicBezTo>
                  <a:pt x="73281" y="3777627"/>
                  <a:pt x="-2478" y="3192354"/>
                  <a:pt x="62" y="2710193"/>
                </a:cubicBezTo>
                <a:cubicBezTo>
                  <a:pt x="5227" y="1733619"/>
                  <a:pt x="200135" y="801687"/>
                  <a:pt x="513680" y="0"/>
                </a:cubicBez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5C6D4E-8AEB-9B22-42B0-E15186008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9" y="2075078"/>
            <a:ext cx="6765341" cy="4572001"/>
          </a:xfrm>
        </p:spPr>
        <p:txBody>
          <a:bodyPr>
            <a:normAutofit/>
          </a:bodyPr>
          <a:lstStyle/>
          <a:p>
            <a:r>
              <a:rPr lang="de-DE" sz="2400" dirty="0"/>
              <a:t>Rebounder Handball	</a:t>
            </a:r>
          </a:p>
          <a:p>
            <a:r>
              <a:rPr lang="de-DE" sz="2400" dirty="0"/>
              <a:t>6 Würfe auf Rebounder, pro gefangenen Ball 1 Punkt</a:t>
            </a:r>
          </a:p>
          <a:p>
            <a:r>
              <a:rPr lang="de-DE" sz="2400" dirty="0"/>
              <a:t>Standort: Rasenplatz</a:t>
            </a:r>
          </a:p>
        </p:txBody>
      </p:sp>
    </p:spTree>
    <p:extLst>
      <p:ext uri="{BB962C8B-B14F-4D97-AF65-F5344CB8AC3E}">
        <p14:creationId xmlns:p14="http://schemas.microsoft.com/office/powerpoint/2010/main" val="577339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9" name="Freeform: Shape 5128">
            <a:extLst>
              <a:ext uri="{FF2B5EF4-FFF2-40B4-BE49-F238E27FC236}">
                <a16:creationId xmlns:a16="http://schemas.microsoft.com/office/drawing/2014/main" id="{E633B38B-B87A-4288-A20F-0223A6C27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2F34FD-D661-C1C5-0FA5-CCC9EC1CE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286000"/>
            <a:ext cx="5334000" cy="3810001"/>
          </a:xfrm>
        </p:spPr>
        <p:txBody>
          <a:bodyPr>
            <a:normAutofit/>
          </a:bodyPr>
          <a:lstStyle/>
          <a:p>
            <a:r>
              <a:rPr lang="de-DE" sz="2400"/>
              <a:t>Auf Zuwurf Ball in Fangnetz pritschen oder baggern</a:t>
            </a:r>
          </a:p>
          <a:p>
            <a:r>
              <a:rPr lang="de-DE" sz="2400"/>
              <a:t>6 Versuche, pro Treffer ein Punkt</a:t>
            </a:r>
          </a:p>
          <a:p>
            <a:r>
              <a:rPr lang="de-DE" sz="2400"/>
              <a:t>Standort: Beachvolleyballplatz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F007DD-6270-3FE7-3FE6-869E747F0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762000"/>
            <a:ext cx="5334000" cy="1524000"/>
          </a:xfrm>
        </p:spPr>
        <p:txBody>
          <a:bodyPr>
            <a:normAutofit/>
          </a:bodyPr>
          <a:lstStyle/>
          <a:p>
            <a:r>
              <a:rPr lang="de-DE" sz="3200"/>
              <a:t>Volleyball	</a:t>
            </a:r>
          </a:p>
        </p:txBody>
      </p:sp>
    </p:spTree>
    <p:extLst>
      <p:ext uri="{BB962C8B-B14F-4D97-AF65-F5344CB8AC3E}">
        <p14:creationId xmlns:p14="http://schemas.microsoft.com/office/powerpoint/2010/main" val="991649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5" name="Rectangle 6150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6" name="Freeform: Shape 6152">
            <a:extLst>
              <a:ext uri="{FF2B5EF4-FFF2-40B4-BE49-F238E27FC236}">
                <a16:creationId xmlns:a16="http://schemas.microsoft.com/office/drawing/2014/main" id="{3362A0EA-3E81-4464-94B8-70BE5870E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7883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8FF8A5-DC5E-0FA4-5018-E3B8D11A2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5334000" cy="3810001"/>
          </a:xfrm>
        </p:spPr>
        <p:txBody>
          <a:bodyPr>
            <a:normAutofit/>
          </a:bodyPr>
          <a:lstStyle/>
          <a:p>
            <a:r>
              <a:rPr lang="de-DE" sz="2400"/>
              <a:t>Von der Ballmaschine gespielte Bälle in eine Zielfläche spielen</a:t>
            </a:r>
          </a:p>
          <a:p>
            <a:r>
              <a:rPr lang="de-DE" sz="2400"/>
              <a:t>6 Bälle</a:t>
            </a:r>
          </a:p>
          <a:p>
            <a:r>
              <a:rPr lang="de-DE" sz="2400"/>
              <a:t>Standort: Halbkreis hinter einem Tor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FFD4EF8-9E5E-EB16-B17F-29FD16ADA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5334000" cy="1524000"/>
          </a:xfrm>
        </p:spPr>
        <p:txBody>
          <a:bodyPr>
            <a:normAutofit/>
          </a:bodyPr>
          <a:lstStyle/>
          <a:p>
            <a:r>
              <a:rPr lang="de-DE" sz="3200"/>
              <a:t>Tennis		</a:t>
            </a:r>
          </a:p>
        </p:txBody>
      </p:sp>
    </p:spTree>
    <p:extLst>
      <p:ext uri="{BB962C8B-B14F-4D97-AF65-F5344CB8AC3E}">
        <p14:creationId xmlns:p14="http://schemas.microsoft.com/office/powerpoint/2010/main" val="1643217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84" name="Rectangle 7183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6" name="Freeform: Shape 7185">
            <a:extLst>
              <a:ext uri="{FF2B5EF4-FFF2-40B4-BE49-F238E27FC236}">
                <a16:creationId xmlns:a16="http://schemas.microsoft.com/office/drawing/2014/main" id="{87733DA8-1BFC-4737-831B-54DCFE42D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653162" y="-776836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7188" name="Freeform: Shape 7187">
            <a:extLst>
              <a:ext uri="{FF2B5EF4-FFF2-40B4-BE49-F238E27FC236}">
                <a16:creationId xmlns:a16="http://schemas.microsoft.com/office/drawing/2014/main" id="{63165769-7A47-4E0F-825D-AF1179DF6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17358">
            <a:off x="-800363" y="946220"/>
            <a:ext cx="5867664" cy="5317986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  <a:gd name="connsiteX0" fmla="*/ 0 w 1085312"/>
              <a:gd name="connsiteY0" fmla="*/ 0 h 2441440"/>
              <a:gd name="connsiteX1" fmla="*/ 53089 w 1085312"/>
              <a:gd name="connsiteY1" fmla="*/ 4542 h 2441440"/>
              <a:gd name="connsiteX2" fmla="*/ 790077 w 1085312"/>
              <a:gd name="connsiteY2" fmla="*/ 872756 h 2441440"/>
              <a:gd name="connsiteX3" fmla="*/ 1085252 w 1085312"/>
              <a:gd name="connsiteY3" fmla="*/ 1943649 h 2441440"/>
              <a:gd name="connsiteX4" fmla="*/ 1064832 w 1085312"/>
              <a:gd name="connsiteY4" fmla="*/ 2198094 h 2441440"/>
              <a:gd name="connsiteX5" fmla="*/ 1043734 w 1085312"/>
              <a:gd name="connsiteY5" fmla="*/ 2315675 h 2441440"/>
              <a:gd name="connsiteX6" fmla="*/ 59456 w 1085312"/>
              <a:gd name="connsiteY6" fmla="*/ 2441440 h 2441440"/>
              <a:gd name="connsiteX0" fmla="*/ 0 w 1085312"/>
              <a:gd name="connsiteY0" fmla="*/ 0 h 2315675"/>
              <a:gd name="connsiteX1" fmla="*/ 53089 w 1085312"/>
              <a:gd name="connsiteY1" fmla="*/ 4542 h 2315675"/>
              <a:gd name="connsiteX2" fmla="*/ 790077 w 1085312"/>
              <a:gd name="connsiteY2" fmla="*/ 872756 h 2315675"/>
              <a:gd name="connsiteX3" fmla="*/ 1085252 w 1085312"/>
              <a:gd name="connsiteY3" fmla="*/ 1943649 h 2315675"/>
              <a:gd name="connsiteX4" fmla="*/ 1064832 w 1085312"/>
              <a:gd name="connsiteY4" fmla="*/ 2198094 h 2315675"/>
              <a:gd name="connsiteX5" fmla="*/ 1043734 w 1085312"/>
              <a:gd name="connsiteY5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5312" h="2315675">
                <a:moveTo>
                  <a:pt x="0" y="0"/>
                </a:move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BD0A232-B537-E351-AC55-4469CCB99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986" y="558393"/>
            <a:ext cx="3018325" cy="1153364"/>
          </a:xfrm>
        </p:spPr>
        <p:txBody>
          <a:bodyPr anchor="t">
            <a:normAutofit/>
          </a:bodyPr>
          <a:lstStyle/>
          <a:p>
            <a:r>
              <a:rPr lang="de-DE" sz="3200" dirty="0"/>
              <a:t>Leichtathletik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BB5C60-DD3B-ECC7-4E3C-8EB35C801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804" y="1801978"/>
            <a:ext cx="6078255" cy="457200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de-DE" sz="1700" dirty="0"/>
              <a:t>Laufen, springen, werfen</a:t>
            </a:r>
          </a:p>
          <a:p>
            <a:pPr>
              <a:lnSpc>
                <a:spcPct val="115000"/>
              </a:lnSpc>
            </a:pPr>
            <a:r>
              <a:rPr lang="de-DE" sz="1700" dirty="0"/>
              <a:t>50m sprinten (8-11 Sek = 2 Punkte, 11-14 Sek = 1 Punkt)</a:t>
            </a:r>
          </a:p>
          <a:p>
            <a:pPr>
              <a:lnSpc>
                <a:spcPct val="115000"/>
              </a:lnSpc>
            </a:pPr>
            <a:r>
              <a:rPr lang="de-DE" sz="1700" dirty="0"/>
              <a:t>Weitsprung (4 m und mehr = 2 Punkte, 3-4m = 1 Punkt)</a:t>
            </a:r>
          </a:p>
          <a:p>
            <a:pPr>
              <a:lnSpc>
                <a:spcPct val="115000"/>
              </a:lnSpc>
            </a:pPr>
            <a:r>
              <a:rPr lang="de-DE" sz="1700" dirty="0"/>
              <a:t>Weitwurf (35m und mehr = 2 Punkte, 25-35m = 1 Punkt)</a:t>
            </a:r>
          </a:p>
          <a:p>
            <a:pPr>
              <a:lnSpc>
                <a:spcPct val="115000"/>
              </a:lnSpc>
            </a:pPr>
            <a:r>
              <a:rPr lang="de-DE" sz="1700" dirty="0"/>
              <a:t>Standort: linke Tartanbahn, vorderer Halbkreis</a:t>
            </a:r>
          </a:p>
        </p:txBody>
      </p:sp>
    </p:spTree>
    <p:extLst>
      <p:ext uri="{BB962C8B-B14F-4D97-AF65-F5344CB8AC3E}">
        <p14:creationId xmlns:p14="http://schemas.microsoft.com/office/powerpoint/2010/main" val="3756520336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Breitbild</PresentationFormat>
  <Paragraphs>49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Avenir Next LT Pro</vt:lpstr>
      <vt:lpstr>Avenir Next LT Pro Light</vt:lpstr>
      <vt:lpstr>Sitka Subheading</vt:lpstr>
      <vt:lpstr>PebbleVTI</vt:lpstr>
      <vt:lpstr>Ablauf</vt:lpstr>
      <vt:lpstr>Sportarten</vt:lpstr>
      <vt:lpstr>Badminton</vt:lpstr>
      <vt:lpstr>Fußball  </vt:lpstr>
      <vt:lpstr>Sportschützen  </vt:lpstr>
      <vt:lpstr>Handball</vt:lpstr>
      <vt:lpstr>Volleyball </vt:lpstr>
      <vt:lpstr>Tennis  </vt:lpstr>
      <vt:lpstr>Leichtathletik</vt:lpstr>
      <vt:lpstr>Weitere Sportarten</vt:lpstr>
      <vt:lpstr>Scorecard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Konzeptentwurf Sportfest</dc:title>
  <dc:creator>Florian Glose</dc:creator>
  <cp:lastModifiedBy>Florian Glose</cp:lastModifiedBy>
  <cp:revision>7</cp:revision>
  <dcterms:created xsi:type="dcterms:W3CDTF">2025-05-13T15:58:33Z</dcterms:created>
  <dcterms:modified xsi:type="dcterms:W3CDTF">2025-07-07T10:16:26Z</dcterms:modified>
</cp:coreProperties>
</file>